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32918400" cy="18288000"/>
  <p:notesSz cx="43073638" cy="86964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57" autoAdjust="0"/>
    <p:restoredTop sz="94660"/>
  </p:normalViewPr>
  <p:slideViewPr>
    <p:cSldViewPr snapToGrid="0">
      <p:cViewPr>
        <p:scale>
          <a:sx n="42" d="100"/>
          <a:sy n="42" d="100"/>
        </p:scale>
        <p:origin x="2024" y="10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DA6AC-AA73-636F-7DC5-FEC3A9E2C8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4800" y="2992968"/>
            <a:ext cx="24688800" cy="6366933"/>
          </a:xfrm>
        </p:spPr>
        <p:txBody>
          <a:bodyPr anchor="b"/>
          <a:lstStyle>
            <a:lvl1pPr algn="ctr">
              <a:defRPr sz="1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2CBE00-75EB-3924-BC5B-FC3D1F7CF2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4800" y="9605435"/>
            <a:ext cx="24688800" cy="4415365"/>
          </a:xfrm>
        </p:spPr>
        <p:txBody>
          <a:bodyPr/>
          <a:lstStyle>
            <a:lvl1pPr marL="0" indent="0" algn="ctr">
              <a:buNone/>
              <a:defRPr sz="6400"/>
            </a:lvl1pPr>
            <a:lvl2pPr marL="1219215" indent="0" algn="ctr">
              <a:buNone/>
              <a:defRPr sz="5333"/>
            </a:lvl2pPr>
            <a:lvl3pPr marL="2438430" indent="0" algn="ctr">
              <a:buNone/>
              <a:defRPr sz="4800"/>
            </a:lvl3pPr>
            <a:lvl4pPr marL="3657646" indent="0" algn="ctr">
              <a:buNone/>
              <a:defRPr sz="4267"/>
            </a:lvl4pPr>
            <a:lvl5pPr marL="4876861" indent="0" algn="ctr">
              <a:buNone/>
              <a:defRPr sz="4267"/>
            </a:lvl5pPr>
            <a:lvl6pPr marL="6096076" indent="0" algn="ctr">
              <a:buNone/>
              <a:defRPr sz="4267"/>
            </a:lvl6pPr>
            <a:lvl7pPr marL="7315291" indent="0" algn="ctr">
              <a:buNone/>
              <a:defRPr sz="4267"/>
            </a:lvl7pPr>
            <a:lvl8pPr marL="8534507" indent="0" algn="ctr">
              <a:buNone/>
              <a:defRPr sz="4267"/>
            </a:lvl8pPr>
            <a:lvl9pPr marL="9753722" indent="0" algn="ctr">
              <a:buNone/>
              <a:defRPr sz="426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24A63-427F-3312-2A4E-C4C2F4CC0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DD08A-DDC2-0EA2-3578-41DB1F35B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2BC969-B760-5B8F-5275-2EBB23FAC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261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9459A-8F0B-8C86-6A8A-DBA3E2024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0888FD-449B-8E6E-0B9B-4C55BB683F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E89C6-5FC2-01F1-ED7A-3C7FFCB6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85DD6-6194-94F1-E45C-25645A521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93837-E419-6708-B0DE-A057FBB24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426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43712C-E29F-251C-37CB-6639081D32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23557230" y="973666"/>
            <a:ext cx="7098030" cy="154982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718DD2-EBE9-9F73-AEF1-E2A3FA7B57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263140" y="973666"/>
            <a:ext cx="20882610" cy="154982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967FE-3A76-8B20-4F62-E3E62E8C0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0E5B0-335A-6004-9D8D-41A1678A8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D219B-E647-234B-BC7F-CEEFDB22C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44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F161A-2778-B7AE-BA1D-2F80D8F9B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9663B-33D0-C36D-A5EB-C78847955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016BA-6C4B-EE5A-B5FB-9D81E1D94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B9D4C-5677-E3D0-B335-D8FEDF62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63CF3-66D5-C340-0A83-B2FA88C35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96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40A6E-37F3-D21C-800E-DD48B355E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5995" y="4559303"/>
            <a:ext cx="28392120" cy="7607299"/>
          </a:xfrm>
        </p:spPr>
        <p:txBody>
          <a:bodyPr anchor="b"/>
          <a:lstStyle>
            <a:lvl1pPr>
              <a:defRPr sz="1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12BD6B-2BFA-1C6D-A287-6FBD5EB59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45995" y="12238569"/>
            <a:ext cx="28392120" cy="4000499"/>
          </a:xfrm>
        </p:spPr>
        <p:txBody>
          <a:bodyPr/>
          <a:lstStyle>
            <a:lvl1pPr marL="0" indent="0">
              <a:buNone/>
              <a:defRPr sz="6400">
                <a:solidFill>
                  <a:schemeClr val="tx1">
                    <a:tint val="82000"/>
                  </a:schemeClr>
                </a:solidFill>
              </a:defRPr>
            </a:lvl1pPr>
            <a:lvl2pPr marL="1219215" indent="0">
              <a:buNone/>
              <a:defRPr sz="5333">
                <a:solidFill>
                  <a:schemeClr val="tx1">
                    <a:tint val="82000"/>
                  </a:schemeClr>
                </a:solidFill>
              </a:defRPr>
            </a:lvl2pPr>
            <a:lvl3pPr marL="2438430" indent="0">
              <a:buNone/>
              <a:defRPr sz="4800">
                <a:solidFill>
                  <a:schemeClr val="tx1">
                    <a:tint val="82000"/>
                  </a:schemeClr>
                </a:solidFill>
              </a:defRPr>
            </a:lvl3pPr>
            <a:lvl4pPr marL="3657646" indent="0">
              <a:buNone/>
              <a:defRPr sz="4267">
                <a:solidFill>
                  <a:schemeClr val="tx1">
                    <a:tint val="82000"/>
                  </a:schemeClr>
                </a:solidFill>
              </a:defRPr>
            </a:lvl4pPr>
            <a:lvl5pPr marL="4876861" indent="0">
              <a:buNone/>
              <a:defRPr sz="4267">
                <a:solidFill>
                  <a:schemeClr val="tx1">
                    <a:tint val="82000"/>
                  </a:schemeClr>
                </a:solidFill>
              </a:defRPr>
            </a:lvl5pPr>
            <a:lvl6pPr marL="6096076" indent="0">
              <a:buNone/>
              <a:defRPr sz="4267">
                <a:solidFill>
                  <a:schemeClr val="tx1">
                    <a:tint val="82000"/>
                  </a:schemeClr>
                </a:solidFill>
              </a:defRPr>
            </a:lvl6pPr>
            <a:lvl7pPr marL="7315291" indent="0">
              <a:buNone/>
              <a:defRPr sz="4267">
                <a:solidFill>
                  <a:schemeClr val="tx1">
                    <a:tint val="82000"/>
                  </a:schemeClr>
                </a:solidFill>
              </a:defRPr>
            </a:lvl7pPr>
            <a:lvl8pPr marL="8534507" indent="0">
              <a:buNone/>
              <a:defRPr sz="4267">
                <a:solidFill>
                  <a:schemeClr val="tx1">
                    <a:tint val="82000"/>
                  </a:schemeClr>
                </a:solidFill>
              </a:defRPr>
            </a:lvl8pPr>
            <a:lvl9pPr marL="9753722" indent="0">
              <a:buNone/>
              <a:defRPr sz="426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EB5F1-7810-D6AC-246D-D8B00DC62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69760-B1C2-B73D-B975-E2223E40C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83B9C-572E-84BC-9929-A7AE3E477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43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F5C3A-0235-EFF2-D847-DF87FAB57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82230-4748-FB02-5E55-BF211B6B78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63140" y="4868333"/>
            <a:ext cx="13990320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E3626A-F694-A10D-B471-CDE9C8A080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664940" y="4868333"/>
            <a:ext cx="13990320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A173F-014B-3A2E-F580-AA547934A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B8C229-3F89-1948-F4BC-57C1E01DB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8090F-27D4-CA22-5B59-CFDCC1111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27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BF5E3-050A-8F95-26CA-F1984BC61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428" y="973668"/>
            <a:ext cx="28392120" cy="35348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2BD40-64E2-51B7-BD04-9267F6CF15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7429" y="4483101"/>
            <a:ext cx="13926025" cy="2197099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9215" indent="0">
              <a:buNone/>
              <a:defRPr sz="5333" b="1"/>
            </a:lvl2pPr>
            <a:lvl3pPr marL="2438430" indent="0">
              <a:buNone/>
              <a:defRPr sz="4800" b="1"/>
            </a:lvl3pPr>
            <a:lvl4pPr marL="3657646" indent="0">
              <a:buNone/>
              <a:defRPr sz="4267" b="1"/>
            </a:lvl4pPr>
            <a:lvl5pPr marL="4876861" indent="0">
              <a:buNone/>
              <a:defRPr sz="4267" b="1"/>
            </a:lvl5pPr>
            <a:lvl6pPr marL="6096076" indent="0">
              <a:buNone/>
              <a:defRPr sz="4267" b="1"/>
            </a:lvl6pPr>
            <a:lvl7pPr marL="7315291" indent="0">
              <a:buNone/>
              <a:defRPr sz="4267" b="1"/>
            </a:lvl7pPr>
            <a:lvl8pPr marL="8534507" indent="0">
              <a:buNone/>
              <a:defRPr sz="4267" b="1"/>
            </a:lvl8pPr>
            <a:lvl9pPr marL="9753722" indent="0">
              <a:buNone/>
              <a:defRPr sz="42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A8F511-5826-F8F8-37F4-3E1C8D7500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67429" y="6680200"/>
            <a:ext cx="13926025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AC978D-0EBC-1D68-672F-ED4273F836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6664940" y="4483101"/>
            <a:ext cx="13994608" cy="2197099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9215" indent="0">
              <a:buNone/>
              <a:defRPr sz="5333" b="1"/>
            </a:lvl2pPr>
            <a:lvl3pPr marL="2438430" indent="0">
              <a:buNone/>
              <a:defRPr sz="4800" b="1"/>
            </a:lvl3pPr>
            <a:lvl4pPr marL="3657646" indent="0">
              <a:buNone/>
              <a:defRPr sz="4267" b="1"/>
            </a:lvl4pPr>
            <a:lvl5pPr marL="4876861" indent="0">
              <a:buNone/>
              <a:defRPr sz="4267" b="1"/>
            </a:lvl5pPr>
            <a:lvl6pPr marL="6096076" indent="0">
              <a:buNone/>
              <a:defRPr sz="4267" b="1"/>
            </a:lvl6pPr>
            <a:lvl7pPr marL="7315291" indent="0">
              <a:buNone/>
              <a:defRPr sz="4267" b="1"/>
            </a:lvl7pPr>
            <a:lvl8pPr marL="8534507" indent="0">
              <a:buNone/>
              <a:defRPr sz="4267" b="1"/>
            </a:lvl8pPr>
            <a:lvl9pPr marL="9753722" indent="0">
              <a:buNone/>
              <a:defRPr sz="42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699A9C-79E5-0118-5C34-731FB86A30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6664940" y="6680200"/>
            <a:ext cx="13994608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00723B-EC66-5A89-A8D6-FADCF1832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95B92A-9636-7ADC-888C-12323DE44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469C3-AC45-6C5E-0E59-838273F9A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C3525-14D4-2802-F3CC-AEE6B5C98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10835E-7000-DA9D-6164-69DDCD934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9F2896-2824-2929-BB23-D72967226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FE8D23-7267-AF0D-F6DA-BCB3B493F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69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3D148F-1BC0-8E55-0735-0248BE4C2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48F344-FC4C-D581-89EB-F6F035DD6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829E6-AB3E-72D7-8F98-2861088DC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24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34202-5A65-ED1A-3AD9-E7D2A3C18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429" y="1219200"/>
            <a:ext cx="10617040" cy="4267200"/>
          </a:xfrm>
        </p:spPr>
        <p:txBody>
          <a:bodyPr anchor="b"/>
          <a:lstStyle>
            <a:lvl1pPr>
              <a:defRPr sz="853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8D001-B6EB-908D-163E-637F64299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94608" y="2633135"/>
            <a:ext cx="16664940" cy="12996333"/>
          </a:xfrm>
        </p:spPr>
        <p:txBody>
          <a:bodyPr/>
          <a:lstStyle>
            <a:lvl1pPr>
              <a:defRPr sz="8533"/>
            </a:lvl1pPr>
            <a:lvl2pPr>
              <a:defRPr sz="7467"/>
            </a:lvl2pPr>
            <a:lvl3pPr>
              <a:defRPr sz="6400"/>
            </a:lvl3pPr>
            <a:lvl4pPr>
              <a:defRPr sz="5333"/>
            </a:lvl4pPr>
            <a:lvl5pPr>
              <a:defRPr sz="5333"/>
            </a:lvl5pPr>
            <a:lvl6pPr>
              <a:defRPr sz="5333"/>
            </a:lvl6pPr>
            <a:lvl7pPr>
              <a:defRPr sz="5333"/>
            </a:lvl7pPr>
            <a:lvl8pPr>
              <a:defRPr sz="5333"/>
            </a:lvl8pPr>
            <a:lvl9pPr>
              <a:defRPr sz="5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34D53-7596-B84D-669E-D27D10250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7429" y="5486400"/>
            <a:ext cx="10617040" cy="10164235"/>
          </a:xfrm>
        </p:spPr>
        <p:txBody>
          <a:bodyPr/>
          <a:lstStyle>
            <a:lvl1pPr marL="0" indent="0">
              <a:buNone/>
              <a:defRPr sz="4267"/>
            </a:lvl1pPr>
            <a:lvl2pPr marL="1219215" indent="0">
              <a:buNone/>
              <a:defRPr sz="3733"/>
            </a:lvl2pPr>
            <a:lvl3pPr marL="2438430" indent="0">
              <a:buNone/>
              <a:defRPr sz="3200"/>
            </a:lvl3pPr>
            <a:lvl4pPr marL="3657646" indent="0">
              <a:buNone/>
              <a:defRPr sz="2667"/>
            </a:lvl4pPr>
            <a:lvl5pPr marL="4876861" indent="0">
              <a:buNone/>
              <a:defRPr sz="2667"/>
            </a:lvl5pPr>
            <a:lvl6pPr marL="6096076" indent="0">
              <a:buNone/>
              <a:defRPr sz="2667"/>
            </a:lvl6pPr>
            <a:lvl7pPr marL="7315291" indent="0">
              <a:buNone/>
              <a:defRPr sz="2667"/>
            </a:lvl7pPr>
            <a:lvl8pPr marL="8534507" indent="0">
              <a:buNone/>
              <a:defRPr sz="2667"/>
            </a:lvl8pPr>
            <a:lvl9pPr marL="9753722" indent="0">
              <a:buNone/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27B258-B523-B8F7-9B26-C3DA8B464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C65F2-948A-E949-6D2A-FFB4762FC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AF27C1-3D51-9113-5325-9C0398BB9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715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529FE-8BEB-ED25-4942-D57EB5ABE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429" y="1219200"/>
            <a:ext cx="10617040" cy="4267200"/>
          </a:xfrm>
        </p:spPr>
        <p:txBody>
          <a:bodyPr anchor="b"/>
          <a:lstStyle>
            <a:lvl1pPr>
              <a:defRPr sz="853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A37F53-4CAE-7ADE-6202-73B671712D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994608" y="2633135"/>
            <a:ext cx="16664940" cy="12996333"/>
          </a:xfrm>
        </p:spPr>
        <p:txBody>
          <a:bodyPr/>
          <a:lstStyle>
            <a:lvl1pPr marL="0" indent="0">
              <a:buNone/>
              <a:defRPr sz="8533"/>
            </a:lvl1pPr>
            <a:lvl2pPr marL="1219215" indent="0">
              <a:buNone/>
              <a:defRPr sz="7467"/>
            </a:lvl2pPr>
            <a:lvl3pPr marL="2438430" indent="0">
              <a:buNone/>
              <a:defRPr sz="6400"/>
            </a:lvl3pPr>
            <a:lvl4pPr marL="3657646" indent="0">
              <a:buNone/>
              <a:defRPr sz="5333"/>
            </a:lvl4pPr>
            <a:lvl5pPr marL="4876861" indent="0">
              <a:buNone/>
              <a:defRPr sz="5333"/>
            </a:lvl5pPr>
            <a:lvl6pPr marL="6096076" indent="0">
              <a:buNone/>
              <a:defRPr sz="5333"/>
            </a:lvl6pPr>
            <a:lvl7pPr marL="7315291" indent="0">
              <a:buNone/>
              <a:defRPr sz="5333"/>
            </a:lvl7pPr>
            <a:lvl8pPr marL="8534507" indent="0">
              <a:buNone/>
              <a:defRPr sz="5333"/>
            </a:lvl8pPr>
            <a:lvl9pPr marL="9753722" indent="0">
              <a:buNone/>
              <a:defRPr sz="533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A0011D-320F-B762-A634-BD15EA5AFC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7429" y="5486400"/>
            <a:ext cx="10617040" cy="10164235"/>
          </a:xfrm>
        </p:spPr>
        <p:txBody>
          <a:bodyPr/>
          <a:lstStyle>
            <a:lvl1pPr marL="0" indent="0">
              <a:buNone/>
              <a:defRPr sz="4267"/>
            </a:lvl1pPr>
            <a:lvl2pPr marL="1219215" indent="0">
              <a:buNone/>
              <a:defRPr sz="3733"/>
            </a:lvl2pPr>
            <a:lvl3pPr marL="2438430" indent="0">
              <a:buNone/>
              <a:defRPr sz="3200"/>
            </a:lvl3pPr>
            <a:lvl4pPr marL="3657646" indent="0">
              <a:buNone/>
              <a:defRPr sz="2667"/>
            </a:lvl4pPr>
            <a:lvl5pPr marL="4876861" indent="0">
              <a:buNone/>
              <a:defRPr sz="2667"/>
            </a:lvl5pPr>
            <a:lvl6pPr marL="6096076" indent="0">
              <a:buNone/>
              <a:defRPr sz="2667"/>
            </a:lvl6pPr>
            <a:lvl7pPr marL="7315291" indent="0">
              <a:buNone/>
              <a:defRPr sz="2667"/>
            </a:lvl7pPr>
            <a:lvl8pPr marL="8534507" indent="0">
              <a:buNone/>
              <a:defRPr sz="2667"/>
            </a:lvl8pPr>
            <a:lvl9pPr marL="9753722" indent="0">
              <a:buNone/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C4A319-C35D-9A5D-54EA-62E36E365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0D1502-F359-D34E-8A36-F49D92B16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B9993A-2D26-96EA-B53F-47B927500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849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D1C8B8-62F1-F595-A185-98B3CF92F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3140" y="973668"/>
            <a:ext cx="2839212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30C9B9-18B5-2C6B-06B1-525430A42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3140" y="4868333"/>
            <a:ext cx="2839212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50DAF-42B8-0B82-1782-BF5566F92F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63140" y="16950268"/>
            <a:ext cx="740664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555A1-2B2D-CDCA-A116-074A824031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04220" y="16950268"/>
            <a:ext cx="1110996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81BB9-0BEB-EF18-322F-7DB6A66834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48620" y="16950268"/>
            <a:ext cx="740664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074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438430" rtl="0" eaLnBrk="1" latinLnBrk="0" hangingPunct="1">
        <a:lnSpc>
          <a:spcPct val="90000"/>
        </a:lnSpc>
        <a:spcBef>
          <a:spcPct val="0"/>
        </a:spcBef>
        <a:buNone/>
        <a:defRPr sz="11733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09608" indent="-609608" algn="l" defTabSz="2438430" rtl="0" eaLnBrk="1" latinLnBrk="0" hangingPunct="1">
        <a:lnSpc>
          <a:spcPct val="90000"/>
        </a:lnSpc>
        <a:spcBef>
          <a:spcPts val="2667"/>
        </a:spcBef>
        <a:buFont typeface="Arial" panose="020B0604020202020204" pitchFamily="34" charset="0"/>
        <a:buChar char="•"/>
        <a:defRPr sz="74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828823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048038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5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4267253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5486469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6705684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924899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9144114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3330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430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646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61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6076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5291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4507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3722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71988"/>
            <a:ext cx="32918400" cy="16058641"/>
          </a:xfrm>
          <a:prstGeom prst="rect">
            <a:avLst/>
          </a:prstGeom>
          <a:solidFill>
            <a:srgbClr val="DCDDDF"/>
          </a:solidFill>
          <a:ln w="0">
            <a:solidFill>
              <a:srgbClr val="D4D6D6">
                <a:alpha val="0"/>
              </a:srgbClr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Rectangl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27" y="3616093"/>
            <a:ext cx="10058400" cy="7031934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5835882" y="235352"/>
            <a:ext cx="0" cy="2971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73805" y="3616094"/>
            <a:ext cx="10515600" cy="7030052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sp>
        <p:nvSpPr>
          <p:cNvPr id="28" name="Rectangle 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27" y="11101874"/>
            <a:ext cx="20786887" cy="7855199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 dirty="0">
              <a:solidFill>
                <a:schemeClr val="lt1"/>
              </a:solidFill>
            </a:endParaRPr>
          </a:p>
        </p:txBody>
      </p:sp>
      <p:sp>
        <p:nvSpPr>
          <p:cNvPr id="38" name="Rectangle 3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94082" y="11101874"/>
            <a:ext cx="10515600" cy="4013094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 dirty="0">
              <a:solidFill>
                <a:schemeClr val="lt1"/>
              </a:solidFill>
            </a:endParaRPr>
          </a:p>
        </p:txBody>
      </p:sp>
      <p:sp>
        <p:nvSpPr>
          <p:cNvPr id="41" name="Rectangle 4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27949" y="15462378"/>
            <a:ext cx="10515600" cy="2589631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 dirty="0">
              <a:solidFill>
                <a:schemeClr val="lt1"/>
              </a:solidFill>
            </a:endParaRPr>
          </a:p>
        </p:txBody>
      </p:sp>
      <p:sp>
        <p:nvSpPr>
          <p:cNvPr id="45" name="Rectangle 4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45315" y="3627817"/>
            <a:ext cx="10058400" cy="7031934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pic>
        <p:nvPicPr>
          <p:cNvPr id="10" name="Picture 9" descr="UNMC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97" y="451672"/>
            <a:ext cx="4872072" cy="160020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334396" y="235990"/>
            <a:ext cx="25706031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5600" b="1" dirty="0">
                <a:solidFill>
                  <a:srgbClr val="AD122A"/>
                </a:solidFill>
                <a:latin typeface="Arial Bold" charset="0"/>
                <a:cs typeface="Arial Bold" charset="0"/>
              </a:rPr>
              <a:t>This will be the title for the scientific poster. It should be </a:t>
            </a:r>
            <a:br>
              <a:rPr lang="en-US" sz="5600" b="1" dirty="0">
                <a:solidFill>
                  <a:srgbClr val="AD122A"/>
                </a:solidFill>
                <a:latin typeface="Arial Bold" charset="0"/>
                <a:cs typeface="Arial Bold" charset="0"/>
              </a:rPr>
            </a:br>
            <a:r>
              <a:rPr lang="en-US" sz="5600" b="1" dirty="0">
                <a:solidFill>
                  <a:srgbClr val="AD122A"/>
                </a:solidFill>
                <a:latin typeface="Arial Bold" charset="0"/>
                <a:cs typeface="Arial Bold" charset="0"/>
              </a:rPr>
              <a:t>the first thing that draws your attention.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334396" y="2081308"/>
            <a:ext cx="2565978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3200" dirty="0">
                <a:cs typeface="Arial" charset="0"/>
              </a:rPr>
              <a:t>College or Department Name, University of Nebraska Medical Center, Omaha, NE 68198</a:t>
            </a:r>
          </a:p>
        </p:txBody>
      </p:sp>
      <p:sp>
        <p:nvSpPr>
          <p:cNvPr id="8" name="TextBox 42"/>
          <p:cNvSpPr txBox="1">
            <a:spLocks noChangeArrowheads="1"/>
          </p:cNvSpPr>
          <p:nvPr/>
        </p:nvSpPr>
        <p:spPr bwMode="auto">
          <a:xfrm>
            <a:off x="516828" y="3746746"/>
            <a:ext cx="10058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400" b="1" dirty="0">
                <a:solidFill>
                  <a:srgbClr val="AD122A"/>
                </a:solidFill>
                <a:cs typeface="Arial" charset="0"/>
              </a:rPr>
              <a:t>Abstract</a:t>
            </a: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953164" y="4610721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46" name="TextBox 42"/>
          <p:cNvSpPr txBox="1">
            <a:spLocks noChangeArrowheads="1"/>
          </p:cNvSpPr>
          <p:nvPr/>
        </p:nvSpPr>
        <p:spPr bwMode="auto">
          <a:xfrm>
            <a:off x="11245316" y="3758470"/>
            <a:ext cx="10058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400" b="1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sp>
        <p:nvSpPr>
          <p:cNvPr id="47" name="TextBox 18"/>
          <p:cNvSpPr txBox="1">
            <a:spLocks noChangeArrowheads="1"/>
          </p:cNvSpPr>
          <p:nvPr/>
        </p:nvSpPr>
        <p:spPr bwMode="auto">
          <a:xfrm>
            <a:off x="11681652" y="4622444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29" name="TextBox 22"/>
          <p:cNvSpPr txBox="1">
            <a:spLocks noChangeArrowheads="1"/>
          </p:cNvSpPr>
          <p:nvPr/>
        </p:nvSpPr>
        <p:spPr bwMode="auto">
          <a:xfrm>
            <a:off x="516828" y="11277132"/>
            <a:ext cx="2078688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400" b="1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953166" y="12139828"/>
            <a:ext cx="96220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25" name="TextBox 22"/>
          <p:cNvSpPr txBox="1">
            <a:spLocks noChangeArrowheads="1"/>
          </p:cNvSpPr>
          <p:nvPr/>
        </p:nvSpPr>
        <p:spPr bwMode="auto">
          <a:xfrm>
            <a:off x="21994083" y="3742513"/>
            <a:ext cx="10515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400" b="1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pic>
        <p:nvPicPr>
          <p:cNvPr id="19" name="Picture 30" descr="bar graph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40" b="64754"/>
          <a:stretch>
            <a:fillRect/>
          </a:stretch>
        </p:blipFill>
        <p:spPr bwMode="auto">
          <a:xfrm>
            <a:off x="22275155" y="4483161"/>
            <a:ext cx="4572000" cy="323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1" descr="pie char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5" t="67430" r="31715"/>
          <a:stretch>
            <a:fillRect/>
          </a:stretch>
        </p:blipFill>
        <p:spPr bwMode="auto">
          <a:xfrm>
            <a:off x="27358618" y="4578919"/>
            <a:ext cx="3657600" cy="338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22497776" y="8087048"/>
            <a:ext cx="9601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39" name="TextBox 22"/>
          <p:cNvSpPr txBox="1">
            <a:spLocks noChangeArrowheads="1"/>
          </p:cNvSpPr>
          <p:nvPr/>
        </p:nvSpPr>
        <p:spPr bwMode="auto">
          <a:xfrm>
            <a:off x="21994084" y="11227115"/>
            <a:ext cx="10515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400" b="1" dirty="0">
                <a:solidFill>
                  <a:srgbClr val="AD122A"/>
                </a:solidFill>
                <a:cs typeface="Arial" charset="0"/>
              </a:rPr>
              <a:t>Conclusions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22430421" y="12037488"/>
            <a:ext cx="9601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42" name="TextBox 22"/>
          <p:cNvSpPr txBox="1">
            <a:spLocks noChangeArrowheads="1"/>
          </p:cNvSpPr>
          <p:nvPr/>
        </p:nvSpPr>
        <p:spPr bwMode="auto">
          <a:xfrm>
            <a:off x="22027950" y="15522942"/>
            <a:ext cx="10515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400" b="1" dirty="0">
                <a:solidFill>
                  <a:srgbClr val="AD122A"/>
                </a:solidFill>
                <a:cs typeface="Arial" charset="0"/>
              </a:rPr>
              <a:t>Disclosures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22464288" y="16265320"/>
            <a:ext cx="9601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cs typeface="Arial" charset="0"/>
              </a:rPr>
              <a:t>Text goes here.</a:t>
            </a:r>
          </a:p>
        </p:txBody>
      </p:sp>
      <p:pic>
        <p:nvPicPr>
          <p:cNvPr id="2" name="Picture 1" descr="UNM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8992" y="18312358"/>
            <a:ext cx="1900800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91451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</Template>
  <TotalTime>77</TotalTime>
  <Words>84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Bold</vt:lpstr>
      <vt:lpstr>Calibri</vt:lpstr>
      <vt:lpstr>UNMC-Theme</vt:lpstr>
      <vt:lpstr>PowerPoint Presentation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Jolene K Gulizia</dc:creator>
  <cp:lastModifiedBy>Waples, Tom A</cp:lastModifiedBy>
  <cp:revision>15</cp:revision>
  <dcterms:created xsi:type="dcterms:W3CDTF">2016-03-09T21:02:02Z</dcterms:created>
  <dcterms:modified xsi:type="dcterms:W3CDTF">2025-08-18T20:51:57Z</dcterms:modified>
</cp:coreProperties>
</file>