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43891200" cy="32918400"/>
  <p:notesSz cx="33015238" cy="439880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8F1"/>
    <a:srgbClr val="AD12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46" autoAdjust="0"/>
    <p:restoredTop sz="94660"/>
  </p:normalViewPr>
  <p:slideViewPr>
    <p:cSldViewPr snapToGrid="0">
      <p:cViewPr varScale="1">
        <p:scale>
          <a:sx n="38" d="100"/>
          <a:sy n="38" d="100"/>
        </p:scale>
        <p:origin x="182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70CFC-604D-5A31-3A7B-F27F241172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5387342"/>
            <a:ext cx="32918400" cy="1146048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3E9B04-58BA-EB31-E8D2-B9001861B8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D75BD9-41DA-4015-EFBD-D5334D37C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5C72B-4B8B-FEEB-8C11-3B29E5C23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4C75A4-F00F-7289-B1B5-632B574D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193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FA2C7-57E1-E74A-19BC-760EC4198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13921-214F-D4C2-C20A-0D4C4E36EE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D0CFB3-F3D2-BF41-BDF5-7F582BCDE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A6E601-BA86-9FCA-74D6-07F471AB8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90032E-F14F-2A36-A425-367626D7F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213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60F981-9524-E3A1-7CA2-56EB9A01E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20" y="1752603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A019D-B3BA-73E8-C165-08D26741B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339BF-317C-770D-0CFF-14C554A35B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17520" y="30510482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0BD03-715E-27EF-F7CC-07F6164A9C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538960" y="30510482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D97B3E-A19D-76D8-0A27-3B5D4FE7F3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0998160" y="30510482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76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287867"/>
            <a:ext cx="43891199" cy="27630534"/>
          </a:xfrm>
          <a:prstGeom prst="rect">
            <a:avLst/>
          </a:prstGeom>
          <a:solidFill>
            <a:srgbClr val="DCDDDF"/>
          </a:solidFill>
          <a:ln w="0">
            <a:solidFill>
              <a:srgbClr val="D4D6D6">
                <a:alpha val="0"/>
              </a:srgbClr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762093">
              <a:defRPr/>
            </a:pPr>
            <a:endParaRPr lang="en-US" sz="7776">
              <a:solidFill>
                <a:schemeClr val="lt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934206-AA95-E48E-7636-C0C320B591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67286" y="16359979"/>
            <a:ext cx="20478950" cy="15576287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>
              <a:solidFill>
                <a:schemeClr val="lt1"/>
              </a:solidFill>
            </a:endParaRPr>
          </a:p>
        </p:txBody>
      </p:sp>
      <p:cxnSp>
        <p:nvCxnSpPr>
          <p:cNvPr id="9" name="Straight Connecto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8770152" y="398497"/>
            <a:ext cx="0" cy="457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CA4D4786-6106-3ECE-3917-99AFD5244D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158" y="6262310"/>
            <a:ext cx="10302716" cy="9009009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>
              <a:solidFill>
                <a:schemeClr val="lt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C039A6C-C9ED-2C26-69B0-007C1CE004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158" y="16359979"/>
            <a:ext cx="10302716" cy="15576287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>
              <a:solidFill>
                <a:schemeClr val="lt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516302-D863-0A7C-11F6-9CCC55BA5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09392" y="6237858"/>
            <a:ext cx="20436842" cy="9009009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>
              <a:solidFill>
                <a:schemeClr val="lt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C5E50E8-DF8B-9B38-7BA6-D761D7F9A2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7752" y="6262311"/>
            <a:ext cx="10302716" cy="7407620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>
              <a:solidFill>
                <a:schemeClr val="lt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506E49-4DDA-73AE-67E1-E3B3210956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7752" y="14835904"/>
            <a:ext cx="10302716" cy="7407620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>
              <a:solidFill>
                <a:schemeClr val="lt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5F8CE8-CF79-E4C0-3D5A-9B854E42C4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7752" y="23385431"/>
            <a:ext cx="10302716" cy="7407620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>
              <a:solidFill>
                <a:schemeClr val="lt1"/>
              </a:solidFill>
            </a:endParaRPr>
          </a:p>
        </p:txBody>
      </p:sp>
      <p:pic>
        <p:nvPicPr>
          <p:cNvPr id="10" name="Picture 9" descr="UNMC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15" y="744771"/>
            <a:ext cx="7516912" cy="2468880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305431" y="461839"/>
            <a:ext cx="33884954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8000" b="1" dirty="0">
                <a:solidFill>
                  <a:srgbClr val="AD12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will be the title for the scientific poster. It should be </a:t>
            </a:r>
            <a:br>
              <a:rPr lang="en-US" sz="8000" b="1" dirty="0">
                <a:solidFill>
                  <a:srgbClr val="AD122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0" b="1" dirty="0">
                <a:solidFill>
                  <a:srgbClr val="AD12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first thing that draws your attention.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305430" y="3142126"/>
            <a:ext cx="3387503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48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4800" dirty="0">
                <a:cs typeface="Arial" charset="0"/>
              </a:rPr>
              <a:t>College or Department Name, University of Nebraska Medical Center, Omaha, NE 68198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75158" y="5576511"/>
            <a:ext cx="10302716" cy="685800"/>
          </a:xfrm>
          <a:prstGeom prst="rect">
            <a:avLst/>
          </a:prstGeom>
          <a:solidFill>
            <a:srgbClr val="AD122A"/>
          </a:solidFill>
          <a:ln w="12700">
            <a:solidFill>
              <a:srgbClr val="AD1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en-US" sz="4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Abstract</a:t>
            </a: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0C77924B-4C27-6C75-00EE-77D6E23B67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1" y="6574380"/>
            <a:ext cx="924559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75158" y="15674180"/>
            <a:ext cx="10302716" cy="785020"/>
          </a:xfrm>
          <a:prstGeom prst="rect">
            <a:avLst/>
          </a:prstGeom>
          <a:solidFill>
            <a:srgbClr val="AD122A"/>
          </a:solidFill>
          <a:ln w="12700">
            <a:solidFill>
              <a:srgbClr val="AD1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en-US" sz="4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15" name="TextBox 18">
            <a:extLst>
              <a:ext uri="{FF2B5EF4-FFF2-40B4-BE49-F238E27FC236}">
                <a16:creationId xmlns:a16="http://schemas.microsoft.com/office/drawing/2014/main" id="{BAC864FF-6ADF-FBD9-D7CF-C29ADB34C2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1" y="16604715"/>
            <a:ext cx="924559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1709394" y="5576511"/>
            <a:ext cx="20436842" cy="685800"/>
          </a:xfrm>
          <a:prstGeom prst="rect">
            <a:avLst/>
          </a:prstGeom>
          <a:solidFill>
            <a:srgbClr val="AD122A"/>
          </a:solidFill>
          <a:ln w="12700">
            <a:solidFill>
              <a:srgbClr val="AD1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en-US" sz="4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</a:p>
        </p:txBody>
      </p:sp>
      <p:sp>
        <p:nvSpPr>
          <p:cNvPr id="16" name="TextBox 18">
            <a:extLst>
              <a:ext uri="{FF2B5EF4-FFF2-40B4-BE49-F238E27FC236}">
                <a16:creationId xmlns:a16="http://schemas.microsoft.com/office/drawing/2014/main" id="{EB54F708-C692-F4EA-FE8D-3348B0D925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61400" y="6561393"/>
            <a:ext cx="924559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pic>
        <p:nvPicPr>
          <p:cNvPr id="23" name="Picture 39" descr="bacteria dots">
            <a:extLst>
              <a:ext uri="{FF2B5EF4-FFF2-40B4-BE49-F238E27FC236}">
                <a16:creationId xmlns:a16="http://schemas.microsoft.com/office/drawing/2014/main" id="{A4CD2545-DA69-4CF0-B24F-6F571BBA0D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9486" y="6781688"/>
            <a:ext cx="7887945" cy="398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18">
            <a:extLst>
              <a:ext uri="{FF2B5EF4-FFF2-40B4-BE49-F238E27FC236}">
                <a16:creationId xmlns:a16="http://schemas.microsoft.com/office/drawing/2014/main" id="{E73E548B-6567-72C0-790E-98A3B3FD2C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52378" y="11146930"/>
            <a:ext cx="788794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sp>
        <p:nvSpPr>
          <p:cNvPr id="60" name="Rectangle 59"/>
          <p:cNvSpPr/>
          <p:nvPr/>
        </p:nvSpPr>
        <p:spPr>
          <a:xfrm>
            <a:off x="11653032" y="15655813"/>
            <a:ext cx="20493204" cy="704166"/>
          </a:xfrm>
          <a:prstGeom prst="rect">
            <a:avLst/>
          </a:prstGeom>
          <a:solidFill>
            <a:srgbClr val="AD122A"/>
          </a:solidFill>
          <a:ln w="12700">
            <a:solidFill>
              <a:srgbClr val="AD1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en-US" sz="4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17" name="TextBox 18">
            <a:extLst>
              <a:ext uri="{FF2B5EF4-FFF2-40B4-BE49-F238E27FC236}">
                <a16:creationId xmlns:a16="http://schemas.microsoft.com/office/drawing/2014/main" id="{C33C9596-3B70-711C-2669-1B5720EB31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61399" y="16604714"/>
            <a:ext cx="1000903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pic>
        <p:nvPicPr>
          <p:cNvPr id="24" name="Picture 30" descr="bar graph">
            <a:extLst>
              <a:ext uri="{FF2B5EF4-FFF2-40B4-BE49-F238E27FC236}">
                <a16:creationId xmlns:a16="http://schemas.microsoft.com/office/drawing/2014/main" id="{C7ACC4C6-5625-5EC4-A32E-524A04D796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40" b="64754"/>
          <a:stretch>
            <a:fillRect/>
          </a:stretch>
        </p:blipFill>
        <p:spPr bwMode="auto">
          <a:xfrm>
            <a:off x="23652378" y="17462269"/>
            <a:ext cx="7391698" cy="523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1" descr="pie chart">
            <a:extLst>
              <a:ext uri="{FF2B5EF4-FFF2-40B4-BE49-F238E27FC236}">
                <a16:creationId xmlns:a16="http://schemas.microsoft.com/office/drawing/2014/main" id="{2FBBF863-E7A5-149B-22CD-9AEC0743FC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35" t="67430" r="31715"/>
          <a:stretch>
            <a:fillRect/>
          </a:stretch>
        </p:blipFill>
        <p:spPr bwMode="auto">
          <a:xfrm>
            <a:off x="23939179" y="23864629"/>
            <a:ext cx="6818093" cy="630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Rectangle 55"/>
          <p:cNvSpPr/>
          <p:nvPr/>
        </p:nvSpPr>
        <p:spPr>
          <a:xfrm>
            <a:off x="32877756" y="5576511"/>
            <a:ext cx="10302712" cy="685799"/>
          </a:xfrm>
          <a:prstGeom prst="rect">
            <a:avLst/>
          </a:prstGeom>
          <a:solidFill>
            <a:srgbClr val="AD122A"/>
          </a:solidFill>
          <a:ln w="12700">
            <a:solidFill>
              <a:srgbClr val="AD1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en-US" sz="4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</a:t>
            </a:r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CA553BD9-2F42-1C05-239F-423A48B86E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37757" y="6561392"/>
            <a:ext cx="9434242" cy="566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sp>
        <p:nvSpPr>
          <p:cNvPr id="58" name="Rectangle 57"/>
          <p:cNvSpPr/>
          <p:nvPr/>
        </p:nvSpPr>
        <p:spPr>
          <a:xfrm>
            <a:off x="32877756" y="14150104"/>
            <a:ext cx="10302712" cy="685800"/>
          </a:xfrm>
          <a:prstGeom prst="rect">
            <a:avLst/>
          </a:prstGeom>
          <a:solidFill>
            <a:srgbClr val="AD122A"/>
          </a:solidFill>
          <a:ln w="12700">
            <a:solidFill>
              <a:srgbClr val="AD1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en-US" sz="4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577085-0B31-A0F4-B382-C2AF3221FF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11989" y="15088828"/>
            <a:ext cx="9434242" cy="566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sp>
        <p:nvSpPr>
          <p:cNvPr id="63" name="Rectangle 62"/>
          <p:cNvSpPr/>
          <p:nvPr/>
        </p:nvSpPr>
        <p:spPr>
          <a:xfrm>
            <a:off x="32877755" y="22699631"/>
            <a:ext cx="10302711" cy="685800"/>
          </a:xfrm>
          <a:prstGeom prst="rect">
            <a:avLst/>
          </a:prstGeom>
          <a:solidFill>
            <a:srgbClr val="AD122A"/>
          </a:solidFill>
          <a:ln w="12700">
            <a:solidFill>
              <a:srgbClr val="AD1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en-US" sz="4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Directions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7E382A-2CDB-3324-FA9A-0091B0439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11989" y="23581137"/>
            <a:ext cx="9434242" cy="566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pic>
        <p:nvPicPr>
          <p:cNvPr id="2" name="Picture 1" descr="UNMC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2885" y="31115345"/>
            <a:ext cx="2857500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791451"/>
      </p:ext>
    </p:extLst>
  </p:cSld>
  <p:clrMapOvr>
    <a:masterClrMapping/>
  </p:clrMapOvr>
</p:sld>
</file>

<file path=ppt/theme/theme1.xml><?xml version="1.0" encoding="utf-8"?>
<a:theme xmlns:a="http://schemas.openxmlformats.org/drawingml/2006/main" name="UNMC-Theme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MC-Theme1" id="{8EF01B1E-9DFC-494C-AC3E-5BE6BC8B2399}" vid="{BBF8300F-5B1F-C149-BD60-AC602127EF1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UNMC-Theme</Template>
  <TotalTime>201</TotalTime>
  <Words>91</Words>
  <Application>Microsoft Macintosh PowerPoint</Application>
  <PresentationFormat>Custom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UNMC-Theme</vt:lpstr>
      <vt:lpstr>PowerPoint Presentation</vt:lpstr>
    </vt:vector>
  </TitlesOfParts>
  <Company>UNMC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Jolene K Gulizia</dc:creator>
  <cp:lastModifiedBy>Waples, Tom A</cp:lastModifiedBy>
  <cp:revision>20</cp:revision>
  <cp:lastPrinted>2017-01-31T15:15:48Z</cp:lastPrinted>
  <dcterms:created xsi:type="dcterms:W3CDTF">2016-03-09T21:02:02Z</dcterms:created>
  <dcterms:modified xsi:type="dcterms:W3CDTF">2025-08-18T21:24:14Z</dcterms:modified>
</cp:coreProperties>
</file>