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51206400" cy="32918400"/>
  <p:notesSz cx="35612388" cy="528923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63" userDrawn="1">
          <p15:clr>
            <a:srgbClr val="A4A3A4"/>
          </p15:clr>
        </p15:guide>
        <p15:guide id="2" pos="226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957"/>
    <a:srgbClr val="129DBF"/>
    <a:srgbClr val="AD122A"/>
    <a:srgbClr val="1283A1"/>
    <a:srgbClr val="D6E5EA"/>
    <a:srgbClr val="D1D1D1"/>
    <a:srgbClr val="00658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04"/>
    <p:restoredTop sz="94655"/>
  </p:normalViewPr>
  <p:slideViewPr>
    <p:cSldViewPr snapToGrid="0">
      <p:cViewPr>
        <p:scale>
          <a:sx n="27" d="100"/>
          <a:sy n="27" d="100"/>
        </p:scale>
        <p:origin x="1912" y="952"/>
      </p:cViewPr>
      <p:guideLst>
        <p:guide orient="horz" pos="1463"/>
        <p:guide pos="226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E6CB1-CD72-C5F7-8F6E-1D6A9E6808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0" y="5387342"/>
            <a:ext cx="38404800" cy="11460480"/>
          </a:xfrm>
        </p:spPr>
        <p:txBody>
          <a:bodyPr anchor="b"/>
          <a:lstStyle>
            <a:lvl1pPr algn="ctr">
              <a:defRPr sz="25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E2255F-C150-153B-A434-C6EBEBCD59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0" y="17289782"/>
            <a:ext cx="38404800" cy="7947658"/>
          </a:xfrm>
        </p:spPr>
        <p:txBody>
          <a:bodyPr/>
          <a:lstStyle>
            <a:lvl1pPr marL="0" indent="0" algn="ctr">
              <a:buNone/>
              <a:defRPr sz="10080"/>
            </a:lvl1pPr>
            <a:lvl2pPr marL="1920240" indent="0" algn="ctr">
              <a:buNone/>
              <a:defRPr sz="8400"/>
            </a:lvl2pPr>
            <a:lvl3pPr marL="3840480" indent="0" algn="ctr">
              <a:buNone/>
              <a:defRPr sz="7560"/>
            </a:lvl3pPr>
            <a:lvl4pPr marL="5760720" indent="0" algn="ctr">
              <a:buNone/>
              <a:defRPr sz="6720"/>
            </a:lvl4pPr>
            <a:lvl5pPr marL="7680960" indent="0" algn="ctr">
              <a:buNone/>
              <a:defRPr sz="6720"/>
            </a:lvl5pPr>
            <a:lvl6pPr marL="9601200" indent="0" algn="ctr">
              <a:buNone/>
              <a:defRPr sz="6720"/>
            </a:lvl6pPr>
            <a:lvl7pPr marL="11521440" indent="0" algn="ctr">
              <a:buNone/>
              <a:defRPr sz="6720"/>
            </a:lvl7pPr>
            <a:lvl8pPr marL="13441680" indent="0" algn="ctr">
              <a:buNone/>
              <a:defRPr sz="6720"/>
            </a:lvl8pPr>
            <a:lvl9pPr marL="15361920" indent="0" algn="ctr">
              <a:buNone/>
              <a:defRPr sz="67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6A832-C196-1CC7-64FE-391E5A5B1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E8E23-49DC-5F42-B163-1762382F3795}" type="datetimeFigureOut">
              <a:rPr lang="en-US" smtClean="0"/>
              <a:pPr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984CD-B51F-91F3-ED05-8D34E0702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99A2D-84FB-43D4-3916-9BE742548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D796F-9530-F54B-93DB-E18D7194D7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726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95671-C637-7E80-18A1-97B688C26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565B0C-56C7-7550-19A3-68298BAEB0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EFFE4-3CCD-02F4-C1CB-D7F415794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ED6-0787-D24C-BE2D-5FB9F9012590}" type="datetimeFigureOut">
              <a:rPr lang="en-US" smtClean="0"/>
              <a:pPr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AA87B-FAFD-AE61-86D1-6132BE175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CC632-D581-92B8-C4E6-C16F244F2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3185E-D3E0-A54B-B8F8-700FE25761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25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08079F-2522-C25E-7012-22809A07B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0440" y="1752603"/>
            <a:ext cx="4416552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B1856-7EBA-473D-D2E2-D38D3724F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20440" y="8763000"/>
            <a:ext cx="4416552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D64B0-D7A3-E70E-3EAB-E1EEB118E1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20440" y="30510482"/>
            <a:ext cx="1152144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7F3A42-5E15-6549-8C1E-D9CECB7F8DD4}" type="datetimeFigureOut">
              <a:rPr lang="en-US" smtClean="0"/>
              <a:pPr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E59CE-4685-6A5B-AB88-D4474948A6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962120" y="30510482"/>
            <a:ext cx="172821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9A9FB-2358-64EB-453C-D0A1F8DF80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164520" y="30510482"/>
            <a:ext cx="1152144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524F15-9855-744F-9A4A-320A2AB097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71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3840480" rtl="0" eaLnBrk="1" latinLnBrk="0" hangingPunct="1">
        <a:lnSpc>
          <a:spcPct val="90000"/>
        </a:lnSpc>
        <a:spcBef>
          <a:spcPct val="0"/>
        </a:spcBef>
        <a:buNone/>
        <a:defRPr sz="1848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960120" indent="-960120" algn="l" defTabSz="3840480" rtl="0" eaLnBrk="1" latinLnBrk="0" hangingPunct="1">
        <a:lnSpc>
          <a:spcPct val="90000"/>
        </a:lnSpc>
        <a:spcBef>
          <a:spcPts val="4200"/>
        </a:spcBef>
        <a:buFont typeface="Arial" panose="020B0604020202020204" pitchFamily="34" charset="0"/>
        <a:buChar char="•"/>
        <a:defRPr sz="117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803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8006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67208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108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056132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0"/>
          <a:stretch/>
        </p:blipFill>
        <p:spPr>
          <a:xfrm>
            <a:off x="0" y="7663543"/>
            <a:ext cx="51206400" cy="25254857"/>
          </a:xfrm>
          <a:prstGeom prst="rect">
            <a:avLst/>
          </a:prstGeom>
        </p:spPr>
      </p:pic>
      <p:sp>
        <p:nvSpPr>
          <p:cNvPr id="47" name="Rectangle 4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3433" y="8268206"/>
            <a:ext cx="15236459" cy="954262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25725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91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8" name="Rectangle 4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84204" y="8268206"/>
            <a:ext cx="15236462" cy="7999572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25725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91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9" name="Rectangle 4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8519" y="8268206"/>
            <a:ext cx="15236457" cy="9542622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25725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91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0" name="Rectangle 4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3433" y="18415492"/>
            <a:ext cx="15236459" cy="13332792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25725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91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2" name="Rectangle 5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84204" y="16771017"/>
            <a:ext cx="15236459" cy="7098105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25725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91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5" name="Rectangle 5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8519" y="18333242"/>
            <a:ext cx="15236457" cy="7098105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25725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91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6" name="Rectangle 5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8926" y="25844584"/>
            <a:ext cx="15236456" cy="4813458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25725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910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80" name="Straight Connector 7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10366452" y="532006"/>
            <a:ext cx="38172" cy="626824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1239EDC-9565-5BD9-9540-483513F1FE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84204" y="24372361"/>
            <a:ext cx="15236459" cy="7375922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257256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891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6" name="Graphic 5" descr="UNMC logo">
            <a:extLst>
              <a:ext uri="{FF2B5EF4-FFF2-40B4-BE49-F238E27FC236}">
                <a16:creationId xmlns:a16="http://schemas.microsoft.com/office/drawing/2014/main" id="{58DB95AC-E643-D4CA-B0D0-FA35418D30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86163" y="933074"/>
            <a:ext cx="7088612" cy="23094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86163" y="4252422"/>
            <a:ext cx="701578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000" dirty="0">
                <a:latin typeface="Arial" panose="020B0604020202020204" pitchFamily="34" charset="0"/>
                <a:cs typeface="Arial" panose="020B0604020202020204" pitchFamily="34" charset="0"/>
              </a:rPr>
              <a:t>Summer Undergraduate Research Program</a:t>
            </a:r>
          </a:p>
        </p:txBody>
      </p:sp>
      <p:sp>
        <p:nvSpPr>
          <p:cNvPr id="44" name="TextBox 4"/>
          <p:cNvSpPr txBox="1">
            <a:spLocks noChangeArrowheads="1"/>
          </p:cNvSpPr>
          <p:nvPr/>
        </p:nvSpPr>
        <p:spPr bwMode="auto">
          <a:xfrm>
            <a:off x="11908052" y="856353"/>
            <a:ext cx="37535841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9000" b="1" dirty="0">
                <a:solidFill>
                  <a:srgbClr val="002957"/>
                </a:solidFill>
                <a:latin typeface="Arial Bold" charset="0"/>
                <a:cs typeface="Arial Bold" charset="0"/>
              </a:rPr>
              <a:t>This will be the title for the scientific poster. It should be </a:t>
            </a:r>
            <a:br>
              <a:rPr lang="en-US" sz="9000" b="1" dirty="0">
                <a:solidFill>
                  <a:srgbClr val="002957"/>
                </a:solidFill>
                <a:latin typeface="Arial Bold" charset="0"/>
                <a:cs typeface="Arial Bold" charset="0"/>
              </a:rPr>
            </a:br>
            <a:r>
              <a:rPr lang="en-US" sz="9000" b="1" dirty="0">
                <a:solidFill>
                  <a:srgbClr val="002957"/>
                </a:solidFill>
                <a:latin typeface="Arial Bold" charset="0"/>
                <a:cs typeface="Arial Bold" charset="0"/>
              </a:rPr>
              <a:t>the first thing that draws your attention.</a:t>
            </a:r>
          </a:p>
        </p:txBody>
      </p:sp>
      <p:sp>
        <p:nvSpPr>
          <p:cNvPr id="45" name="TextBox 5"/>
          <p:cNvSpPr txBox="1">
            <a:spLocks noChangeArrowheads="1"/>
          </p:cNvSpPr>
          <p:nvPr/>
        </p:nvSpPr>
        <p:spPr bwMode="auto">
          <a:xfrm>
            <a:off x="11908052" y="4255384"/>
            <a:ext cx="37497669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54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5400" dirty="0">
                <a:cs typeface="Arial" charset="0"/>
              </a:rPr>
              <a:t>College or Department Name, University of Nebraska Medical Center, Omaha, NE 68198</a:t>
            </a:r>
          </a:p>
        </p:txBody>
      </p:sp>
      <p:sp>
        <p:nvSpPr>
          <p:cNvPr id="79" name="TextBox 42"/>
          <p:cNvSpPr txBox="1">
            <a:spLocks noChangeArrowheads="1"/>
          </p:cNvSpPr>
          <p:nvPr/>
        </p:nvSpPr>
        <p:spPr bwMode="auto">
          <a:xfrm>
            <a:off x="2309200" y="8580154"/>
            <a:ext cx="138452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002957"/>
                </a:solidFill>
                <a:cs typeface="Arial" charset="0"/>
              </a:rPr>
              <a:t>ABSTRACT</a:t>
            </a:r>
          </a:p>
        </p:txBody>
      </p:sp>
      <p:sp>
        <p:nvSpPr>
          <p:cNvPr id="57" name="TextBox 18"/>
          <p:cNvSpPr txBox="1">
            <a:spLocks noChangeArrowheads="1"/>
          </p:cNvSpPr>
          <p:nvPr/>
        </p:nvSpPr>
        <p:spPr bwMode="auto">
          <a:xfrm>
            <a:off x="2309200" y="9578606"/>
            <a:ext cx="13845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</a:p>
        </p:txBody>
      </p:sp>
      <p:sp>
        <p:nvSpPr>
          <p:cNvPr id="58" name="TextBox 19"/>
          <p:cNvSpPr txBox="1">
            <a:spLocks noChangeArrowheads="1"/>
          </p:cNvSpPr>
          <p:nvPr/>
        </p:nvSpPr>
        <p:spPr bwMode="auto">
          <a:xfrm>
            <a:off x="2309200" y="18976392"/>
            <a:ext cx="138452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002957"/>
                </a:solidFill>
                <a:cs typeface="Arial" charset="0"/>
              </a:rPr>
              <a:t>Section Title</a:t>
            </a:r>
          </a:p>
        </p:txBody>
      </p:sp>
      <p:sp>
        <p:nvSpPr>
          <p:cNvPr id="60" name="TextBox 21"/>
          <p:cNvSpPr txBox="1">
            <a:spLocks noChangeArrowheads="1"/>
          </p:cNvSpPr>
          <p:nvPr/>
        </p:nvSpPr>
        <p:spPr bwMode="auto">
          <a:xfrm>
            <a:off x="2309200" y="20062952"/>
            <a:ext cx="13845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</a:p>
        </p:txBody>
      </p:sp>
      <p:sp>
        <p:nvSpPr>
          <p:cNvPr id="61" name="TextBox 22"/>
          <p:cNvSpPr txBox="1">
            <a:spLocks noChangeArrowheads="1"/>
          </p:cNvSpPr>
          <p:nvPr/>
        </p:nvSpPr>
        <p:spPr bwMode="auto">
          <a:xfrm>
            <a:off x="18483325" y="8530250"/>
            <a:ext cx="1438377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002957"/>
                </a:solidFill>
                <a:cs typeface="Arial" charset="0"/>
              </a:rPr>
              <a:t>Section Title</a:t>
            </a:r>
          </a:p>
        </p:txBody>
      </p:sp>
      <p:sp>
        <p:nvSpPr>
          <p:cNvPr id="78" name="TextBox 40"/>
          <p:cNvSpPr txBox="1">
            <a:spLocks noChangeArrowheads="1"/>
          </p:cNvSpPr>
          <p:nvPr/>
        </p:nvSpPr>
        <p:spPr bwMode="auto">
          <a:xfrm>
            <a:off x="18901863" y="9675585"/>
            <a:ext cx="828988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</a:p>
        </p:txBody>
      </p:sp>
      <p:pic>
        <p:nvPicPr>
          <p:cNvPr id="76" name="Picture 38" descr="molecule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9334" y="9540561"/>
            <a:ext cx="4933743" cy="589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Box 24"/>
          <p:cNvSpPr txBox="1">
            <a:spLocks noChangeArrowheads="1"/>
          </p:cNvSpPr>
          <p:nvPr/>
        </p:nvSpPr>
        <p:spPr bwMode="auto">
          <a:xfrm>
            <a:off x="18483325" y="17072007"/>
            <a:ext cx="1438377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002957"/>
                </a:solidFill>
                <a:cs typeface="Arial" charset="0"/>
              </a:rPr>
              <a:t>Section Title</a:t>
            </a:r>
          </a:p>
        </p:txBody>
      </p:sp>
      <p:sp>
        <p:nvSpPr>
          <p:cNvPr id="64" name="TextBox 25"/>
          <p:cNvSpPr txBox="1">
            <a:spLocks noChangeArrowheads="1"/>
          </p:cNvSpPr>
          <p:nvPr/>
        </p:nvSpPr>
        <p:spPr bwMode="auto">
          <a:xfrm>
            <a:off x="18901949" y="18049436"/>
            <a:ext cx="138211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</a:p>
        </p:txBody>
      </p:sp>
      <p:sp>
        <p:nvSpPr>
          <p:cNvPr id="10" name="TextBox 24">
            <a:extLst>
              <a:ext uri="{FF2B5EF4-FFF2-40B4-BE49-F238E27FC236}">
                <a16:creationId xmlns:a16="http://schemas.microsoft.com/office/drawing/2014/main" id="{01EB3BEC-1122-1DC8-B032-AFD35A8A3F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83325" y="24673351"/>
            <a:ext cx="1438377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002957"/>
                </a:solidFill>
                <a:cs typeface="Arial" charset="0"/>
              </a:rPr>
              <a:t>Section Title</a:t>
            </a:r>
          </a:p>
        </p:txBody>
      </p:sp>
      <p:sp>
        <p:nvSpPr>
          <p:cNvPr id="11" name="TextBox 25">
            <a:extLst>
              <a:ext uri="{FF2B5EF4-FFF2-40B4-BE49-F238E27FC236}">
                <a16:creationId xmlns:a16="http://schemas.microsoft.com/office/drawing/2014/main" id="{96B9894D-DA94-AC2C-F5A5-D66E395CA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01949" y="25650780"/>
            <a:ext cx="138211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</a:p>
        </p:txBody>
      </p:sp>
      <p:sp>
        <p:nvSpPr>
          <p:cNvPr id="66" name="TextBox 28"/>
          <p:cNvSpPr txBox="1">
            <a:spLocks noChangeArrowheads="1"/>
          </p:cNvSpPr>
          <p:nvPr/>
        </p:nvSpPr>
        <p:spPr bwMode="auto">
          <a:xfrm>
            <a:off x="34823400" y="8531096"/>
            <a:ext cx="1458232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002957"/>
                </a:solidFill>
                <a:cs typeface="Arial" charset="0"/>
              </a:rPr>
              <a:t>Section Title</a:t>
            </a:r>
          </a:p>
        </p:txBody>
      </p:sp>
      <p:pic>
        <p:nvPicPr>
          <p:cNvPr id="68" name="Picture 30" descr="bar graph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40" b="64754"/>
          <a:stretch>
            <a:fillRect/>
          </a:stretch>
        </p:blipFill>
        <p:spPr bwMode="auto">
          <a:xfrm>
            <a:off x="35565652" y="9524558"/>
            <a:ext cx="4366260" cy="309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29" descr="line graph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29" r="51138" b="33046"/>
          <a:stretch>
            <a:fillRect/>
          </a:stretch>
        </p:blipFill>
        <p:spPr bwMode="auto">
          <a:xfrm>
            <a:off x="40480838" y="9792737"/>
            <a:ext cx="4366260" cy="283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31" descr="pie chart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5" t="67430" r="31715"/>
          <a:stretch>
            <a:fillRect/>
          </a:stretch>
        </p:blipFill>
        <p:spPr bwMode="auto">
          <a:xfrm>
            <a:off x="45749283" y="9768632"/>
            <a:ext cx="3120937" cy="2884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Box 32"/>
          <p:cNvSpPr txBox="1">
            <a:spLocks noChangeArrowheads="1"/>
          </p:cNvSpPr>
          <p:nvPr/>
        </p:nvSpPr>
        <p:spPr bwMode="auto">
          <a:xfrm>
            <a:off x="35166300" y="13136910"/>
            <a:ext cx="137039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</a:p>
        </p:txBody>
      </p:sp>
      <p:sp>
        <p:nvSpPr>
          <p:cNvPr id="72" name="TextBox 34"/>
          <p:cNvSpPr txBox="1">
            <a:spLocks noChangeArrowheads="1"/>
          </p:cNvSpPr>
          <p:nvPr/>
        </p:nvSpPr>
        <p:spPr bwMode="auto">
          <a:xfrm>
            <a:off x="34895409" y="18657568"/>
            <a:ext cx="1458232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002957"/>
                </a:solidFill>
                <a:cs typeface="Arial" charset="0"/>
              </a:rPr>
              <a:t>Conclusion and Future Directions</a:t>
            </a:r>
          </a:p>
        </p:txBody>
      </p:sp>
      <p:sp>
        <p:nvSpPr>
          <p:cNvPr id="73" name="TextBox 35"/>
          <p:cNvSpPr txBox="1">
            <a:spLocks noChangeArrowheads="1"/>
          </p:cNvSpPr>
          <p:nvPr/>
        </p:nvSpPr>
        <p:spPr bwMode="auto">
          <a:xfrm>
            <a:off x="35166300" y="19770565"/>
            <a:ext cx="137039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</a:p>
        </p:txBody>
      </p:sp>
      <p:sp>
        <p:nvSpPr>
          <p:cNvPr id="74" name="TextBox 36"/>
          <p:cNvSpPr txBox="1">
            <a:spLocks noChangeArrowheads="1"/>
          </p:cNvSpPr>
          <p:nvPr/>
        </p:nvSpPr>
        <p:spPr bwMode="auto">
          <a:xfrm>
            <a:off x="34895817" y="26111759"/>
            <a:ext cx="145823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5400" b="1" dirty="0">
                <a:solidFill>
                  <a:srgbClr val="002957"/>
                </a:solidFill>
                <a:cs typeface="Arial" charset="0"/>
              </a:rPr>
              <a:t>References</a:t>
            </a:r>
          </a:p>
        </p:txBody>
      </p:sp>
      <p:sp>
        <p:nvSpPr>
          <p:cNvPr id="75" name="TextBox 37"/>
          <p:cNvSpPr txBox="1">
            <a:spLocks noChangeArrowheads="1"/>
          </p:cNvSpPr>
          <p:nvPr/>
        </p:nvSpPr>
        <p:spPr bwMode="auto">
          <a:xfrm>
            <a:off x="35166301" y="27149032"/>
            <a:ext cx="1370392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>
                <a:cs typeface="Arial" charset="0"/>
              </a:rPr>
              <a:t>Text goes here.</a:t>
            </a:r>
          </a:p>
        </p:txBody>
      </p:sp>
      <p:pic>
        <p:nvPicPr>
          <p:cNvPr id="8" name="Graphic 7" descr="UNMC logo">
            <a:extLst>
              <a:ext uri="{FF2B5EF4-FFF2-40B4-BE49-F238E27FC236}">
                <a16:creationId xmlns:a16="http://schemas.microsoft.com/office/drawing/2014/main" id="{900626A2-1250-039B-610B-6C5D7049F7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707279" y="31071279"/>
            <a:ext cx="2947697" cy="118500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UNMC-Theme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</Template>
  <TotalTime>1665</TotalTime>
  <Words>103</Words>
  <Application>Microsoft Macintosh PowerPoint</Application>
  <PresentationFormat>Custom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Bold</vt:lpstr>
      <vt:lpstr>Calibri</vt:lpstr>
      <vt:lpstr>UNMC-Theme</vt:lpstr>
      <vt:lpstr>PowerPoint Presentation</vt:lpstr>
    </vt:vector>
  </TitlesOfParts>
  <Company>Metro Community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Waples</dc:creator>
  <cp:lastModifiedBy>Waples, Tom A</cp:lastModifiedBy>
  <cp:revision>43</cp:revision>
  <cp:lastPrinted>2015-02-19T15:10:08Z</cp:lastPrinted>
  <dcterms:created xsi:type="dcterms:W3CDTF">2010-12-02T21:49:18Z</dcterms:created>
  <dcterms:modified xsi:type="dcterms:W3CDTF">2025-08-18T21:41:03Z</dcterms:modified>
</cp:coreProperties>
</file>