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C974CEAD-086D-5E40-A18F-E0CDEC5B6C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567863-15F1-EC5B-8747-4747D072FD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2E529E-BA18-B227-4010-BADD49A0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3D70FC9-2D12-D18C-D07A-4D54BE1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99D8911-FC44-E1E2-818C-9B7D9F40F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3835591-3AE8-1BDA-A3FD-508EE6250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15A2DFA-3061-9446-8DBB-A2DCE62078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pany name&#10;&#10;Description automatically generated with medium confidence">
            <a:extLst>
              <a:ext uri="{FF2B5EF4-FFF2-40B4-BE49-F238E27FC236}">
                <a16:creationId xmlns:a16="http://schemas.microsoft.com/office/drawing/2014/main" id="{D8357E82-009A-AC4C-89FB-48E2420AA4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04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C69BC2-AD16-81D0-7D15-82927ABC9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2025-08-21T23:39:13Z</dcterms:modified>
</cp:coreProperties>
</file>