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4701E2C9-9FBC-2241-A2F0-78A8DD591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3A68711-C9D0-729F-73D6-CD4CAF68C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6EDAAC4-5219-C264-BE88-AB8AEE852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EC3839-53B8-2542-BE75-C631255CD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85B252-9D80-72C8-F10A-CFBE78213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22D33F-04D3-9B73-6F76-1E8554AA1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81BFE77-41FC-3840-8F38-A6D3F9288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319A6278-4001-2F42-81A8-E570315F32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3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D08AE6B-A81F-8245-703B-80F0EBE82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2025-08-21T23:35:24Z</dcterms:modified>
</cp:coreProperties>
</file>