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60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arrow&#10;&#10;Description automatically generated">
            <a:extLst>
              <a:ext uri="{FF2B5EF4-FFF2-40B4-BE49-F238E27FC236}">
                <a16:creationId xmlns:a16="http://schemas.microsoft.com/office/drawing/2014/main" id="{0E1D284F-39F4-E54D-B3A1-0DE9A32642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6B9DC1C-311E-5644-B51D-A8C8CEE3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6592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B4E5862-E5BC-94C9-53D6-3DDFA97E59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95D6D8F-B6EE-5141-8FB2-91D18477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94142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5431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D8B574DA-2741-9947-2318-F72B8354A2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91819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4279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F805500-3A14-26D8-4C8F-3F9EEC5D6D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2481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F55D755-7EB7-20A7-A12D-050A8B28E6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9F3969A-4E1D-7CCC-2CA4-26CA7C9DE1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435FD894-A6CB-D94A-82F6-DFA616E10E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3"/>
            <a:ext cx="8459943" cy="4802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6536785-E189-615E-65F4-A7D7C40493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97690" y="6373352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1038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58</cp:revision>
  <dcterms:created xsi:type="dcterms:W3CDTF">2014-09-17T15:14:42Z</dcterms:created>
  <dcterms:modified xsi:type="dcterms:W3CDTF">2025-08-21T23:49:51Z</dcterms:modified>
</cp:coreProperties>
</file>