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low confidence">
            <a:extLst>
              <a:ext uri="{FF2B5EF4-FFF2-40B4-BE49-F238E27FC236}">
                <a16:creationId xmlns:a16="http://schemas.microsoft.com/office/drawing/2014/main" id="{04623069-9761-1840-82CB-ACA040E72B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0FD3047-27E8-51F9-80BF-FC4711428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ED84878-9C42-63AE-B0FB-9C8A26E924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A9FD2A0-EE6C-4007-5EFA-A32F2810F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77481CA-A24D-BC83-C31A-6A28062AA8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19CFCC9-DB8A-B80C-D059-A53870C54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1544905D-75B7-8D41-B9E7-F938BCCC0C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8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B761F0-24C3-E7D2-D35E-18CDFD7B18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1037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2025-08-21T23:46:58Z</dcterms:modified>
</cp:coreProperties>
</file>