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low confidence">
            <a:extLst>
              <a:ext uri="{FF2B5EF4-FFF2-40B4-BE49-F238E27FC236}">
                <a16:creationId xmlns:a16="http://schemas.microsoft.com/office/drawing/2014/main" id="{6926D987-63B1-C345-B2F6-42CE791B78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229198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F742B09-C486-0E13-8BB6-AC8797B2C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240810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FBC96E-9652-4368-9A58-1CC0CE025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E7DC950-CC14-1D99-FA12-1D4894307B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5A3F6D1-57BC-C9DE-D39C-ED139E00F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47E8E98-AD4B-0CD4-7CF3-94328B5E2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outdoor, sign, aircraft&#10;&#10;Description automatically generated">
            <a:extLst>
              <a:ext uri="{FF2B5EF4-FFF2-40B4-BE49-F238E27FC236}">
                <a16:creationId xmlns:a16="http://schemas.microsoft.com/office/drawing/2014/main" id="{87DEBC97-7565-3E45-B9D2-5E71B37DBC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159CFE7-4617-26D1-9CD3-2AD743A74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2025-08-21T23:51:21Z</dcterms:modified>
</cp:coreProperties>
</file>