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low confidence">
            <a:extLst>
              <a:ext uri="{FF2B5EF4-FFF2-40B4-BE49-F238E27FC236}">
                <a16:creationId xmlns:a16="http://schemas.microsoft.com/office/drawing/2014/main" id="{842A88C4-09E0-5142-8614-829F979FF8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61B4F1A-0128-6E4E-5F7B-1314A7A53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ACDDA65-C5CC-6B81-8D55-96C5993A9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08294AA-E22D-58C2-85EB-2004EBCC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1810B68-53FE-DC8E-BADD-29EC0B393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4ED741E-35D1-BA89-F68A-23E254125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26170C95-B0F6-8740-997F-41464FCE7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8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1B462AA-BC3A-5F91-BA89-20D25584AE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2025-08-21T23:45:31Z</dcterms:modified>
</cp:coreProperties>
</file>