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4"/>
  </p:notesMasterIdLst>
  <p:sldIdLst>
    <p:sldId id="262" r:id="rId2"/>
    <p:sldId id="263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5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30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B4B9F3C9-8949-F07F-3A0B-364A2A7FC1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845994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2768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FCE7840-0F02-D607-3612-8B5D7DFA7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8459938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4997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EC3798F-84FB-FC15-6EE2-450D2E9F9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8460660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57722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34908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C82A9CD-48A4-3C3D-C814-A3524F8E7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845994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787349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E237E63-0E97-90EB-5894-65C88E102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277B061-B9A1-02FE-FD2E-AB96FB9AD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logos&#10;&#10;Description automatically generated">
            <a:extLst>
              <a:ext uri="{FF2B5EF4-FFF2-40B4-BE49-F238E27FC236}">
                <a16:creationId xmlns:a16="http://schemas.microsoft.com/office/drawing/2014/main" id="{22AE18A1-1A70-CECC-2D1D-689E2A535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7644C5-529A-8DE9-F067-C91AB3CEACE5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342028" y="-922352"/>
            <a:ext cx="8459942" cy="922352"/>
          </a:xfrm>
        </p:spPr>
        <p:txBody>
          <a:bodyPr vert="horz" lIns="91440" tIns="0" rIns="91440" bIns="0" rtlCol="0" anchor="b">
            <a:noAutofit/>
          </a:bodyPr>
          <a:lstStyle/>
          <a:p>
            <a:r>
              <a:rPr lang="en-US" dirty="0"/>
              <a:t>Hidden Title [do not remove]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red blue and white stripes&#10;&#10;Description automatically generated">
            <a:extLst>
              <a:ext uri="{FF2B5EF4-FFF2-40B4-BE49-F238E27FC236}">
                <a16:creationId xmlns:a16="http://schemas.microsoft.com/office/drawing/2014/main" id="{11D9F488-B8BD-810B-C33C-A5A29EA971D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845994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3707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1926F9-0A15-FBD0-2356-23B33961A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3A4F1-D188-6FB9-E38B-0754B682A56F}"/>
              </a:ext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Closing Slide [hidden title]</a:t>
            </a:r>
          </a:p>
        </p:txBody>
      </p:sp>
    </p:spTree>
    <p:extLst>
      <p:ext uri="{BB962C8B-B14F-4D97-AF65-F5344CB8AC3E}">
        <p14:creationId xmlns:p14="http://schemas.microsoft.com/office/powerpoint/2010/main" val="2524500433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 - Childrens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14</Words>
  <Application>Microsoft Macintosh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Arial-BoldMT</vt:lpstr>
      <vt:lpstr>Calibri</vt:lpstr>
      <vt:lpstr>Wingdings</vt:lpstr>
      <vt:lpstr>UNMC Theme</vt:lpstr>
      <vt:lpstr>Title goes here</vt:lpstr>
      <vt:lpstr>Closing Slide [hidden title]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2025-08-21T21:30:53Z</dcterms:modified>
</cp:coreProperties>
</file>