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59FE1A1F-E636-2E45-A1C0-6418A55428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9313" y="960720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9313" y="2659283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bg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714775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000"/>
            </a:lvl4pPr>
            <a:lvl5pPr>
              <a:lnSpc>
                <a:spcPct val="90000"/>
              </a:lnSpc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706064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B6ADC21-0F1B-6648-BD92-F0B0872D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68000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AC42F36-D154-634A-8A87-7819C3A15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3141522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E4FADDED-01D1-8C4A-8059-D7479B4AFE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FF89F8E8-2928-A649-B252-96252DB41CF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3"/>
            <a:ext cx="8459943" cy="3681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458788" indent="-287338" algn="l" defTabSz="457200" rtl="0" eaLnBrk="1" latinLnBrk="0" hangingPunct="1">
        <a:spcBef>
          <a:spcPct val="20000"/>
        </a:spcBef>
        <a:buFont typeface="Wingdings" charset="2"/>
        <a:buChar char="§"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747713" indent="-22701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3pPr>
      <a:lvl4pPr marL="1090613" indent="-23336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000" kern="1200">
          <a:solidFill>
            <a:schemeClr val="bg1"/>
          </a:solidFill>
          <a:latin typeface="Arial"/>
          <a:ea typeface="+mn-ea"/>
          <a:cs typeface="Arial"/>
        </a:defRPr>
      </a:lvl4pPr>
      <a:lvl5pPr marL="1371600" indent="-2540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000" kern="1200">
          <a:solidFill>
            <a:schemeClr val="bg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 - CB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D9E8F1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1802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Arial-BoldMT</vt:lpstr>
      <vt:lpstr>Calibri</vt:lpstr>
      <vt:lpstr>Wingdings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2025-08-22T01:24:33Z</dcterms:modified>
</cp:coreProperties>
</file>