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774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384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shape&#10;&#10;Description automatically generated">
            <a:extLst>
              <a:ext uri="{FF2B5EF4-FFF2-40B4-BE49-F238E27FC236}">
                <a16:creationId xmlns:a16="http://schemas.microsoft.com/office/drawing/2014/main" id="{EF11FE82-2743-B642-8A6A-AA729827F3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66872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accent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2374974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tx2"/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3ECB389-276E-F14B-A9B1-050154E88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7"/>
            <a:ext cx="8459942" cy="3474921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827BAAF-FD33-6C8D-24FA-BEF2DDFEF5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0A2727C2-1766-5341-93EF-4196EF951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4126605" cy="3458462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458462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F9F3CEB-7BCC-2BEA-5279-84925327E8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163192"/>
            <a:ext cx="7887572" cy="922352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481708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19"/>
            <a:ext cx="5033770" cy="347306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E6F045-573F-3474-A41C-5C7AF76528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91133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D205D-7625-91CB-1442-3BA85B4DAF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1E9E312-37B5-BEEC-24B3-3D0E0A5BFF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9BB76D45-AD54-AC48-A434-D9345AC907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FE5A9A6-7B2F-6F42-8B4D-3B4A21321944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788757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4"/>
            <a:ext cx="8459943" cy="34677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946D9EF-DB8B-C5C7-5485-9E5DFD4540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907</TotalTime>
  <Words>8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55</cp:revision>
  <dcterms:created xsi:type="dcterms:W3CDTF">2014-09-17T15:14:42Z</dcterms:created>
  <dcterms:modified xsi:type="dcterms:W3CDTF">2025-08-21T22:07:45Z</dcterms:modified>
</cp:coreProperties>
</file>