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7" r:id="rId1"/>
  </p:sldMasterIdLst>
  <p:notesMasterIdLst>
    <p:notesMasterId r:id="rId3"/>
  </p:notesMasterIdLst>
  <p:sldIdLst>
    <p:sldId id="262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B713"/>
    <a:srgbClr val="AD122A"/>
    <a:srgbClr val="A2B526"/>
    <a:srgbClr val="303B42"/>
    <a:srgbClr val="989EA3"/>
    <a:srgbClr val="AC1F2D"/>
    <a:srgbClr val="C3CD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160" autoAdjust="0"/>
    <p:restoredTop sz="94521" autoAdjust="0"/>
  </p:normalViewPr>
  <p:slideViewPr>
    <p:cSldViewPr snapToGrid="0" snapToObjects="1">
      <p:cViewPr varScale="1">
        <p:scale>
          <a:sx n="115" d="100"/>
          <a:sy n="115" d="100"/>
        </p:scale>
        <p:origin x="2288" y="2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73A9C3-438C-BE4C-9B47-00447DA1FF7D}" type="datetimeFigureOut">
              <a:rPr lang="en-US" smtClean="0"/>
              <a:t>8/21/25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4B9F7B-6D2C-D847-BDB0-B95DB96DAE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13325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rrow&#10;&#10;Description automatically generated with medium confidence">
            <a:extLst>
              <a:ext uri="{FF2B5EF4-FFF2-40B4-BE49-F238E27FC236}">
                <a16:creationId xmlns:a16="http://schemas.microsoft.com/office/drawing/2014/main" id="{53E8E7D4-E263-0449-A782-12B78A695A1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53763" y="1247237"/>
            <a:ext cx="7088318" cy="1872612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5400" b="1" i="0" baseline="0">
                <a:solidFill>
                  <a:schemeClr val="bg1"/>
                </a:solidFill>
                <a:latin typeface="Arial-BoldMT"/>
                <a:cs typeface="Arial-BoldMT"/>
              </a:defRPr>
            </a:lvl1pPr>
          </a:lstStyle>
          <a:p>
            <a:r>
              <a:rPr lang="en-US" dirty="0"/>
              <a:t>Title goes here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53763" y="3522233"/>
            <a:ext cx="7088318" cy="1721780"/>
          </a:xfrm>
        </p:spPr>
        <p:txBody>
          <a:bodyPr>
            <a:normAutofit/>
          </a:bodyPr>
          <a:lstStyle>
            <a:lvl1pPr marL="0" indent="0" algn="l">
              <a:buNone/>
              <a:defRPr sz="2800" b="0" i="0" baseline="0">
                <a:solidFill>
                  <a:schemeClr val="accent6">
                    <a:lumMod val="40000"/>
                    <a:lumOff val="60000"/>
                  </a:schemeClr>
                </a:solidFill>
                <a:latin typeface="+mn-lt"/>
                <a:cs typeface="Arial-BoldMT"/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Speaker Name</a:t>
            </a:r>
          </a:p>
          <a:p>
            <a:r>
              <a:rPr lang="en-US" dirty="0"/>
              <a:t>College or Department</a:t>
            </a:r>
          </a:p>
        </p:txBody>
      </p:sp>
    </p:spTree>
    <p:extLst>
      <p:ext uri="{BB962C8B-B14F-4D97-AF65-F5344CB8AC3E}">
        <p14:creationId xmlns:p14="http://schemas.microsoft.com/office/powerpoint/2010/main" val="10085529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00B13011-AA5D-AA4E-9553-48EF469C41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28" y="217589"/>
            <a:ext cx="7887572" cy="1229803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029" y="1607425"/>
            <a:ext cx="8459942" cy="4546796"/>
          </a:xfrm>
        </p:spPr>
        <p:txBody>
          <a:bodyPr/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800">
                <a:latin typeface="Arial"/>
                <a:cs typeface="Arial"/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800"/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/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/>
            </a:lvl5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0AF6E5D1-016E-DC34-7F8D-00E1480CBCD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49913" y="6246282"/>
            <a:ext cx="504281" cy="295236"/>
          </a:xfrm>
          <a:prstGeom prst="rect">
            <a:avLst/>
          </a:prstGeom>
        </p:spPr>
        <p:txBody>
          <a:bodyPr/>
          <a:lstStyle>
            <a:lvl1pPr algn="l">
              <a:defRPr sz="10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32756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– 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BF0A6634-4E88-514E-BD64-C535649569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28" y="217589"/>
            <a:ext cx="7887572" cy="1229803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8" y="1619037"/>
            <a:ext cx="4126605" cy="4524909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32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idx="14"/>
          </p:nvPr>
        </p:nvSpPr>
        <p:spPr>
          <a:xfrm>
            <a:off x="4679846" y="1619037"/>
            <a:ext cx="4122123" cy="4524909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32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2E4C9BB6-8BA6-587E-C538-6A2C55B08B1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49913" y="6246282"/>
            <a:ext cx="504281" cy="295236"/>
          </a:xfrm>
          <a:prstGeom prst="rect">
            <a:avLst/>
          </a:prstGeom>
        </p:spPr>
        <p:txBody>
          <a:bodyPr/>
          <a:lstStyle>
            <a:lvl1pPr algn="l">
              <a:defRPr sz="10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034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w/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028" y="217589"/>
            <a:ext cx="7887572" cy="1229803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8" y="1619039"/>
            <a:ext cx="3196303" cy="4545456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32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3768918" y="1630559"/>
            <a:ext cx="5033770" cy="4545456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2E6C7B2A-1F77-A943-466A-48154D92C4B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49913" y="6246282"/>
            <a:ext cx="504281" cy="295236"/>
          </a:xfrm>
          <a:prstGeom prst="rect">
            <a:avLst/>
          </a:prstGeom>
        </p:spPr>
        <p:txBody>
          <a:bodyPr/>
          <a:lstStyle>
            <a:lvl1pPr algn="l">
              <a:defRPr sz="10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41256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w/ Subhe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42030" y="217589"/>
            <a:ext cx="7887570" cy="1229801"/>
          </a:xfrm>
        </p:spPr>
        <p:txBody>
          <a:bodyPr tIns="0" bIns="0"/>
          <a:lstStyle>
            <a:lvl1pPr>
              <a:defRPr sz="40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41310" y="1579218"/>
            <a:ext cx="8460660" cy="642101"/>
          </a:xfrm>
        </p:spPr>
        <p:txBody>
          <a:bodyPr anchor="ctr">
            <a:normAutofit/>
          </a:bodyPr>
          <a:lstStyle>
            <a:lvl1pPr marL="0" indent="0">
              <a:buNone/>
              <a:defRPr sz="28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8" y="2348539"/>
            <a:ext cx="8459942" cy="3815955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32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ABFD4E53-A10A-43AC-56C7-C935DFC437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49913" y="6246282"/>
            <a:ext cx="504281" cy="295236"/>
          </a:xfrm>
          <a:prstGeom prst="rect">
            <a:avLst/>
          </a:prstGeom>
        </p:spPr>
        <p:txBody>
          <a:bodyPr/>
          <a:lstStyle>
            <a:lvl1pPr algn="l">
              <a:defRPr sz="10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034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3763" y="2130753"/>
            <a:ext cx="8236475" cy="1609107"/>
          </a:xfrm>
        </p:spPr>
        <p:txBody>
          <a:bodyPr/>
          <a:lstStyle>
            <a:lvl1pPr algn="ctr">
              <a:defRPr baseline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Subhead/ </a:t>
            </a:r>
            <a:br>
              <a:rPr lang="en-US" dirty="0"/>
            </a:br>
            <a:r>
              <a:rPr lang="en-US" dirty="0"/>
              <a:t>Section Header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82B7F76B-881D-9217-7631-5707F455957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49913" y="6246282"/>
            <a:ext cx="504281" cy="295236"/>
          </a:xfrm>
          <a:prstGeom prst="rect">
            <a:avLst/>
          </a:prstGeom>
        </p:spPr>
        <p:txBody>
          <a:bodyPr/>
          <a:lstStyle>
            <a:lvl1pPr algn="l">
              <a:defRPr sz="10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54488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sign in front of a hospital&#10;&#10;AI-generated content may be incorrect.">
            <a:extLst>
              <a:ext uri="{FF2B5EF4-FFF2-40B4-BE49-F238E27FC236}">
                <a16:creationId xmlns:a16="http://schemas.microsoft.com/office/drawing/2014/main" id="{FBE11F5B-6EA5-68A0-BD71-B60CE791988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4" y="0"/>
            <a:ext cx="9143286" cy="6858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61911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Shape&#10;&#10;Description automatically generated with medium confidence">
            <a:extLst>
              <a:ext uri="{FF2B5EF4-FFF2-40B4-BE49-F238E27FC236}">
                <a16:creationId xmlns:a16="http://schemas.microsoft.com/office/drawing/2014/main" id="{2FE635BB-FBC8-584B-8687-52B4C5BAFE2F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028" y="205977"/>
            <a:ext cx="7887572" cy="1229803"/>
          </a:xfrm>
          <a:prstGeom prst="rect">
            <a:avLst/>
          </a:prstGeom>
        </p:spPr>
        <p:txBody>
          <a:bodyPr vert="horz" lIns="91440" tIns="0" rIns="91440" bIns="0" rtlCol="0" anchor="ctr">
            <a:noAutofit/>
          </a:bodyPr>
          <a:lstStyle/>
          <a:p>
            <a:r>
              <a:rPr lang="en-US" dirty="0"/>
              <a:t>Headline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9" y="1570713"/>
            <a:ext cx="8459943" cy="45937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0954EAB7-5A5A-9985-D5AE-11B3E708082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49913" y="6246282"/>
            <a:ext cx="504281" cy="295236"/>
          </a:xfrm>
          <a:prstGeom prst="rect">
            <a:avLst/>
          </a:prstGeom>
        </p:spPr>
        <p:txBody>
          <a:bodyPr/>
          <a:lstStyle>
            <a:lvl1pPr algn="l">
              <a:defRPr sz="10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1905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39" r:id="rId2"/>
    <p:sldLayoutId id="2147483741" r:id="rId3"/>
    <p:sldLayoutId id="2147483745" r:id="rId4"/>
    <p:sldLayoutId id="2147483728" r:id="rId5"/>
    <p:sldLayoutId id="2147483744" r:id="rId6"/>
    <p:sldLayoutId id="2147483743" r:id="rId7"/>
  </p:sldLayoutIdLst>
  <p:txStyles>
    <p:titleStyle>
      <a:lvl1pPr algn="l" defTabSz="609585" rtl="0" eaLnBrk="1" latinLnBrk="0" hangingPunct="1">
        <a:lnSpc>
          <a:spcPct val="90000"/>
        </a:lnSpc>
        <a:spcBef>
          <a:spcPct val="0"/>
        </a:spcBef>
        <a:buNone/>
        <a:defRPr sz="4000" b="1" i="0" kern="1200" baseline="0">
          <a:solidFill>
            <a:schemeClr val="accent1"/>
          </a:solidFill>
          <a:latin typeface="Arial"/>
          <a:ea typeface="+mj-ea"/>
          <a:cs typeface="Arial"/>
        </a:defRPr>
      </a:lvl1pPr>
    </p:titleStyle>
    <p:bodyStyle>
      <a:lvl1pPr marL="228600" marR="0" indent="-228600" algn="l" defTabSz="914400" rtl="0" eaLnBrk="1" fontAlgn="auto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3200" kern="1200">
          <a:solidFill>
            <a:schemeClr val="tx1"/>
          </a:solidFill>
          <a:latin typeface="Arial"/>
          <a:ea typeface="+mn-ea"/>
          <a:cs typeface="Arial"/>
        </a:defRPr>
      </a:lvl1pPr>
      <a:lvl2pPr marL="6858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8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4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400" kern="1200">
          <a:solidFill>
            <a:schemeClr val="tx1"/>
          </a:solidFill>
          <a:latin typeface="Arial"/>
          <a:ea typeface="+mn-ea"/>
          <a:cs typeface="Arial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Title goes here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/>
              <a:t>Speaker Name</a:t>
            </a:r>
          </a:p>
          <a:p>
            <a:r>
              <a:rPr lang="en-US" dirty="0"/>
              <a:t>College or Department</a:t>
            </a:r>
          </a:p>
        </p:txBody>
      </p:sp>
    </p:spTree>
    <p:extLst>
      <p:ext uri="{BB962C8B-B14F-4D97-AF65-F5344CB8AC3E}">
        <p14:creationId xmlns:p14="http://schemas.microsoft.com/office/powerpoint/2010/main" val="1807328336"/>
      </p:ext>
    </p:extLst>
  </p:cSld>
  <p:clrMapOvr>
    <a:masterClrMapping/>
  </p:clrMapOvr>
</p:sld>
</file>

<file path=ppt/theme/theme1.xml><?xml version="1.0" encoding="utf-8"?>
<a:theme xmlns:a="http://schemas.openxmlformats.org/drawingml/2006/main" name="UNMC Theme">
  <a:themeElements>
    <a:clrScheme name="UNMC">
      <a:dk1>
        <a:srgbClr val="000000"/>
      </a:dk1>
      <a:lt1>
        <a:srgbClr val="FFFFFF"/>
      </a:lt1>
      <a:dk2>
        <a:srgbClr val="2F3A41"/>
      </a:dk2>
      <a:lt2>
        <a:srgbClr val="DCDDDF"/>
      </a:lt2>
      <a:accent1>
        <a:srgbClr val="AD122A"/>
      </a:accent1>
      <a:accent2>
        <a:srgbClr val="005E63"/>
      </a:accent2>
      <a:accent3>
        <a:srgbClr val="00B2B9"/>
      </a:accent3>
      <a:accent4>
        <a:srgbClr val="129DBF"/>
      </a:accent4>
      <a:accent5>
        <a:srgbClr val="F26721"/>
      </a:accent5>
      <a:accent6>
        <a:srgbClr val="FCB614"/>
      </a:accent6>
      <a:hlink>
        <a:srgbClr val="007999"/>
      </a:hlink>
      <a:folHlink>
        <a:srgbClr val="002857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1050</TotalTime>
  <Words>8</Words>
  <Application>Microsoft Macintosh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Arial-BoldMT</vt:lpstr>
      <vt:lpstr>Calibri</vt:lpstr>
      <vt:lpstr>UNMC Theme</vt:lpstr>
      <vt:lpstr>Title goes here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Greg</dc:creator>
  <cp:lastModifiedBy>Waples, Tom A</cp:lastModifiedBy>
  <cp:revision>59</cp:revision>
  <dcterms:created xsi:type="dcterms:W3CDTF">2014-09-17T15:14:42Z</dcterms:created>
  <dcterms:modified xsi:type="dcterms:W3CDTF">2025-08-21T22:15:54Z</dcterms:modified>
</cp:coreProperties>
</file>