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B3137C9-B010-5240-9C4E-78DEC93B0D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1F72465-AC28-B143-B0A3-DA444AE7F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389680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A1EEA3E-0C9D-99AE-EFCE-821C3CC32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F184D8D-0B5F-CA4F-B5AF-4B15259B8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31897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31897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B44F999-5141-A615-AB7A-5E083DF68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342224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19"/>
            <a:ext cx="5033770" cy="334222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6B0805B-6906-8D51-D954-6DC41D8127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80284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5A89852-981D-06D1-C719-34E23542BA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3BE138F-952F-A022-F3B3-6069EA7B6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ign in front of a hospital&#10;&#10;AI-generated content may be incorrect.">
            <a:extLst>
              <a:ext uri="{FF2B5EF4-FFF2-40B4-BE49-F238E27FC236}">
                <a16:creationId xmlns:a16="http://schemas.microsoft.com/office/drawing/2014/main" id="{614C709C-6923-8751-43EC-D8B5F9798B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B2E275E6-4321-774E-A2FA-5D400C4D36A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401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8B17967-CFD6-7C21-5B9A-CCC2679B0F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7337" y="4641079"/>
            <a:ext cx="504281" cy="218303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1213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55</cp:revision>
  <dcterms:created xsi:type="dcterms:W3CDTF">2014-09-17T15:14:42Z</dcterms:created>
  <dcterms:modified xsi:type="dcterms:W3CDTF">2025-08-21T22:19:04Z</dcterms:modified>
</cp:coreProperties>
</file>