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0" autoAdjust="0"/>
    <p:restoredTop sz="94521" autoAdjust="0"/>
  </p:normalViewPr>
  <p:slideViewPr>
    <p:cSldViewPr snapToGrid="0" snapToObjects="1">
      <p:cViewPr varScale="1">
        <p:scale>
          <a:sx n="115" d="100"/>
          <a:sy n="115" d="100"/>
        </p:scale>
        <p:origin x="2288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8/21/25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FFC82A19-D4F9-3B49-8AFA-7FD566EF68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85520" y="1054197"/>
            <a:ext cx="7410001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accent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85520" y="3329193"/>
            <a:ext cx="7410001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tx2"/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CB5F2CD-52C4-FA4C-8564-BD8F8929A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320" y="217589"/>
            <a:ext cx="8019650" cy="1229801"/>
          </a:xfrm>
        </p:spPr>
        <p:txBody>
          <a:bodyPr tIns="0" bIns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2319" y="1607424"/>
            <a:ext cx="8019651" cy="4228297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10DCFC27-756D-E432-8926-52E543784E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210" y="637335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B357625-297D-3A44-BC7F-B244E893E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320" y="217589"/>
            <a:ext cx="8019650" cy="1229801"/>
          </a:xfrm>
        </p:spPr>
        <p:txBody>
          <a:bodyPr tIns="0" bIns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319" y="1619037"/>
            <a:ext cx="3915009" cy="4226959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886960" y="1619037"/>
            <a:ext cx="3915009" cy="4226959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081BE2A7-67F3-DCEE-B421-3B538843C7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210" y="637335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441BF129-3A32-B74D-9FAB-BF8F6ED60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320" y="217589"/>
            <a:ext cx="8019650" cy="1229801"/>
          </a:xfrm>
        </p:spPr>
        <p:txBody>
          <a:bodyPr tIns="0" bIns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320" y="1619038"/>
            <a:ext cx="3037840" cy="4216683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961682" y="1619038"/>
            <a:ext cx="4840288" cy="4216683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4312B0FF-2755-B4C6-CA77-B905922DB7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210" y="637335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7D6CA92A-3681-9B44-B17D-818843562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320" y="217589"/>
            <a:ext cx="8019650" cy="1229801"/>
          </a:xfrm>
        </p:spPr>
        <p:txBody>
          <a:bodyPr tIns="0" bIns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82320" y="1579218"/>
            <a:ext cx="8019650" cy="642101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320" y="2348539"/>
            <a:ext cx="8019650" cy="3487182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2B92983A-04E1-EF6B-3C08-5304450D10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210" y="637335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12800" y="2130753"/>
            <a:ext cx="8107680" cy="1609107"/>
          </a:xfrm>
        </p:spPr>
        <p:txBody>
          <a:bodyPr/>
          <a:lstStyle>
            <a:lvl1pPr algn="ctr">
              <a:defRPr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FF7E35B-F1FA-08B3-929E-1331FDB493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210" y="637335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outdoor, sign&#10;&#10;Description automatically generated">
            <a:extLst>
              <a:ext uri="{FF2B5EF4-FFF2-40B4-BE49-F238E27FC236}">
                <a16:creationId xmlns:a16="http://schemas.microsoft.com/office/drawing/2014/main" id="{F2F64E2B-DA18-C541-A246-E2B9A7606A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shape&#10;&#10;Description automatically generated">
            <a:extLst>
              <a:ext uri="{FF2B5EF4-FFF2-40B4-BE49-F238E27FC236}">
                <a16:creationId xmlns:a16="http://schemas.microsoft.com/office/drawing/2014/main" id="{098EB0B7-BBC6-6748-8B3E-51C5999ADB0E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480" y="205977"/>
            <a:ext cx="8009490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480" y="1570713"/>
            <a:ext cx="8009492" cy="42855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35C31F-A69D-1A4A-CBAD-398039D56D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210" y="637335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chemeClr val="accent1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1048</TotalTime>
  <Words>8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59</cp:revision>
  <dcterms:created xsi:type="dcterms:W3CDTF">2014-09-17T15:14:42Z</dcterms:created>
  <dcterms:modified xsi:type="dcterms:W3CDTF">2025-08-21T22:03:01Z</dcterms:modified>
</cp:coreProperties>
</file>