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3"/>
  </p:notesMasterIdLst>
  <p:sldIdLst>
    <p:sldId id="262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060" autoAdjust="0"/>
    <p:restoredTop sz="94521" autoAdjust="0"/>
  </p:normalViewPr>
  <p:slideViewPr>
    <p:cSldViewPr snapToGrid="0" snapToObjects="1">
      <p:cViewPr varScale="1">
        <p:scale>
          <a:sx n="115" d="100"/>
          <a:sy n="115" d="100"/>
        </p:scale>
        <p:origin x="2424" y="2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8/21/25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shape&#10;&#10;Description automatically generated">
            <a:extLst>
              <a:ext uri="{FF2B5EF4-FFF2-40B4-BE49-F238E27FC236}">
                <a16:creationId xmlns:a16="http://schemas.microsoft.com/office/drawing/2014/main" id="{C1E9BB9E-0F0B-634F-9711-FEF96E7589B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307203" y="1054197"/>
            <a:ext cx="7088318" cy="1872612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accent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307203" y="3329193"/>
            <a:ext cx="7088318" cy="1721780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tx2"/>
                </a:solidFill>
                <a:latin typeface="+mn-lt"/>
                <a:cs typeface="Arial-BoldMT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BCB5F2CD-52C4-FA4C-8564-BD8F8929A5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217589"/>
            <a:ext cx="8459940" cy="1229801"/>
          </a:xfrm>
        </p:spPr>
        <p:txBody>
          <a:bodyPr tIns="0" bIns="0"/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29" y="1607424"/>
            <a:ext cx="8459942" cy="4464603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23FA600A-4A1C-1E9A-0924-C4B0D6B9D6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33970" y="6466491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41D944D7-D9A8-8449-8A6F-7238FB14B4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217589"/>
            <a:ext cx="8459940" cy="1229801"/>
          </a:xfrm>
        </p:spPr>
        <p:txBody>
          <a:bodyPr tIns="0" bIns="0"/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619037"/>
            <a:ext cx="4126605" cy="4442716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6" y="1619038"/>
            <a:ext cx="4122123" cy="4442716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B30D7F22-E794-A0EE-0631-27C9EF1972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33970" y="6466491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28" y="217589"/>
            <a:ext cx="8460660" cy="122980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619038"/>
            <a:ext cx="3196303" cy="4473537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768918" y="1630559"/>
            <a:ext cx="5033770" cy="4462016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C970FBE6-7DA9-B437-7497-808590FA7B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33970" y="6466491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42030" y="217589"/>
            <a:ext cx="8459940" cy="1229801"/>
          </a:xfrm>
        </p:spPr>
        <p:txBody>
          <a:bodyPr tIns="0" bIns="0"/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1310" y="1579218"/>
            <a:ext cx="8460660" cy="642101"/>
          </a:xfrm>
        </p:spPr>
        <p:txBody>
          <a:bodyPr anchor="ctr"/>
          <a:lstStyle>
            <a:lvl1pPr marL="0" indent="0">
              <a:buNone/>
              <a:defRPr b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2348539"/>
            <a:ext cx="8459942" cy="3723488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D8719978-A2AE-E30B-54F6-5CFB51CC44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33970" y="6466491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763" y="2130753"/>
            <a:ext cx="8236475" cy="1609107"/>
          </a:xfrm>
        </p:spPr>
        <p:txBody>
          <a:bodyPr/>
          <a:lstStyle>
            <a:lvl1pPr algn="ctr">
              <a:defRPr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FB1A5826-A750-E5C3-B0FA-A947B15A17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33970" y="6466491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text, outdoor, sign&#10;&#10;Description automatically generated">
            <a:extLst>
              <a:ext uri="{FF2B5EF4-FFF2-40B4-BE49-F238E27FC236}">
                <a16:creationId xmlns:a16="http://schemas.microsoft.com/office/drawing/2014/main" id="{104F8CF5-A1FE-9744-B5E2-62A2B066215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76599212-6A85-E540-B884-8E41C917E6F6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028" y="205977"/>
            <a:ext cx="8459942" cy="1229803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9" y="1570712"/>
            <a:ext cx="8459943" cy="45013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3803E368-A86C-F321-557C-35B7FB5FD7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33970" y="6466491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</p:sldLayoutIdLst>
  <p:hf hdr="0" ftr="0" dt="0"/>
  <p:txStyles>
    <p:titleStyle>
      <a:lvl1pPr algn="l" defTabSz="609585" rtl="0" eaLnBrk="1" latinLnBrk="0" hangingPunct="1">
        <a:lnSpc>
          <a:spcPct val="90000"/>
        </a:lnSpc>
        <a:spcBef>
          <a:spcPct val="0"/>
        </a:spcBef>
        <a:buNone/>
        <a:defRPr sz="4000" b="1" i="0" kern="1200" baseline="0">
          <a:solidFill>
            <a:schemeClr val="accent1"/>
          </a:solidFill>
          <a:latin typeface="Arial"/>
          <a:ea typeface="+mj-ea"/>
          <a:cs typeface="Arial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3200" kern="1200">
          <a:solidFill>
            <a:schemeClr val="tx1"/>
          </a:solidFill>
          <a:latin typeface="Arial"/>
          <a:ea typeface="+mn-ea"/>
          <a:cs typeface="Arial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8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007999"/>
      </a:hlink>
      <a:folHlink>
        <a:srgbClr val="00285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1073</TotalTime>
  <Words>8</Words>
  <Application>Microsoft Macintosh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Arial-BoldMT</vt:lpstr>
      <vt:lpstr>Calibri</vt:lpstr>
      <vt:lpstr>UNMC Theme</vt:lpstr>
      <vt:lpstr>Title goes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55</cp:revision>
  <dcterms:created xsi:type="dcterms:W3CDTF">2014-09-17T15:14:42Z</dcterms:created>
  <dcterms:modified xsi:type="dcterms:W3CDTF">2025-08-21T22:09:39Z</dcterms:modified>
</cp:coreProperties>
</file>