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60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168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8/21/25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683A839C-C430-044F-8708-882911344D2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16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89313" y="960720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accent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89313" y="2659283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tx2"/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6EC772F-B9BF-784F-AD7D-9FE977C6E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80607"/>
            <a:ext cx="8459938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7"/>
            <a:ext cx="8459942" cy="3350935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9811757E-1FB8-48AE-FECC-7C8EDCED57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038" y="475124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42030" y="180607"/>
            <a:ext cx="8459938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4126605" cy="3357722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5" y="1214278"/>
            <a:ext cx="4122123" cy="3357722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AB5B569B-C029-0AD2-8710-0604ECD379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038" y="475124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B6ADC21-0F1B-6648-BD92-F0B0872D4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80607"/>
            <a:ext cx="8459938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32672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20"/>
            <a:ext cx="5033770" cy="3318083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66F0EA1E-4B5B-85E9-F3D5-06C0773689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038" y="475124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8AC42F36-D154-634A-8A87-7819C3A15B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80607"/>
            <a:ext cx="8459938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8460660" cy="481576"/>
          </a:xfr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8459942" cy="2787349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8DF8AFD3-FA40-EAD8-D022-54CE042A5F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038" y="475124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2" y="1598065"/>
            <a:ext cx="8236475" cy="1206830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301E4C82-F590-E4EB-F41F-360A034EED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038" y="475124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07C2EA8A-F3DE-734F-AF43-F53A6CE758B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 with low confidence">
            <a:extLst>
              <a:ext uri="{FF2B5EF4-FFF2-40B4-BE49-F238E27FC236}">
                <a16:creationId xmlns:a16="http://schemas.microsoft.com/office/drawing/2014/main" id="{C74819B5-8A34-9041-A4B1-6879C51C7F00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8459942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178034"/>
            <a:ext cx="8459943" cy="3370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6156811-BAFA-A80B-CA3B-B47ED89BC8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038" y="475124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1970</TotalTime>
  <Words>8</Words>
  <Application>Microsoft Macintosh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52</cp:revision>
  <dcterms:created xsi:type="dcterms:W3CDTF">2014-09-17T15:14:42Z</dcterms:created>
  <dcterms:modified xsi:type="dcterms:W3CDTF">2025-08-21T22:11:16Z</dcterms:modified>
</cp:coreProperties>
</file>