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2B7F7535-034C-4441-B00C-39E915883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bg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95303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941419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90667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188696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57E91FE3-4ECA-2E4E-9019-42055BC4A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08ADA07-232D-1C46-8D43-44D6104FC8C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908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609585" rtl="0" eaLnBrk="1" latinLnBrk="0" hangingPunct="1">
        <a:lnSpc>
          <a:spcPct val="90000"/>
        </a:lnSpc>
        <a:spcBef>
          <a:spcPct val="20000"/>
        </a:spcBef>
        <a:buFontTx/>
        <a:buNone/>
        <a:defRPr sz="3200" kern="1200">
          <a:solidFill>
            <a:schemeClr val="bg1"/>
          </a:solidFill>
          <a:latin typeface="Arial"/>
          <a:ea typeface="+mn-ea"/>
          <a:cs typeface="Arial"/>
        </a:defRPr>
      </a:lvl1pPr>
      <a:lvl2pPr marL="611702" indent="-383108" algn="l" defTabSz="609585" rtl="0" eaLnBrk="1" latinLnBrk="0" hangingPunct="1">
        <a:spcBef>
          <a:spcPct val="20000"/>
        </a:spcBef>
        <a:buFont typeface="Wingdings" charset="2"/>
        <a:buChar char="§"/>
        <a:tabLst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996926" indent="-302676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800" kern="1200">
          <a:solidFill>
            <a:schemeClr val="bg1"/>
          </a:solidFill>
          <a:latin typeface="Arial"/>
          <a:ea typeface="+mn-ea"/>
          <a:cs typeface="Arial"/>
        </a:defRPr>
      </a:lvl3pPr>
      <a:lvl4pPr marL="1454114" indent="-311143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4pPr>
      <a:lvl5pPr marL="1828754" indent="-338658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 - CB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1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1041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Arial-BoldMT</vt:lpstr>
      <vt:lpstr>Calibri</vt:lpstr>
      <vt:lpstr>Wingdings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2025-08-22T01:30:50Z</dcterms:modified>
</cp:coreProperties>
</file>