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1D54062-522A-0046-9EF3-3D9FC88948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9313" y="960720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9313" y="2659283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bg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714775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000"/>
            </a:lvl4pPr>
            <a:lvl5pPr>
              <a:lnSpc>
                <a:spcPct val="90000"/>
              </a:lnSpc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706064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68000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ADC21-0F1B-6648-BD92-F0B0872D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3141522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C42F36-D154-634A-8A87-7819C3A15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logo on a red background&#10;&#10;AI-generated content may be incorrect.">
            <a:extLst>
              <a:ext uri="{FF2B5EF4-FFF2-40B4-BE49-F238E27FC236}">
                <a16:creationId xmlns:a16="http://schemas.microsoft.com/office/drawing/2014/main" id="{30EBDE58-C0B9-CF94-1721-5CEE6D1ADF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7BDAFC32-31D3-057D-3E22-043CED2005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93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FF89F8E8-2928-A649-B252-96252DB41CF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3"/>
            <a:ext cx="8459943" cy="3681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7" r:id="rId8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458788" indent="-287338" algn="l" defTabSz="457200" rtl="0" eaLnBrk="1" latinLnBrk="0" hangingPunct="1">
        <a:spcBef>
          <a:spcPct val="20000"/>
        </a:spcBef>
        <a:buFont typeface="Wingdings" charset="2"/>
        <a:buChar char="§"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747713" indent="-22701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3pPr>
      <a:lvl4pPr marL="1090613" indent="-23336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000" kern="1200">
          <a:solidFill>
            <a:schemeClr val="bg1"/>
          </a:solidFill>
          <a:latin typeface="Arial"/>
          <a:ea typeface="+mn-ea"/>
          <a:cs typeface="Arial"/>
        </a:defRPr>
      </a:lvl4pPr>
      <a:lvl5pPr marL="1371600" indent="-2540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000" kern="1200">
          <a:solidFill>
            <a:schemeClr val="bg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1798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Arial-BoldMT</vt:lpstr>
      <vt:lpstr>Calibri</vt:lpstr>
      <vt:lpstr>Wingdings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2025-08-22T01:31:24Z</dcterms:modified>
</cp:coreProperties>
</file>