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&#10;&#10;Description automatically generated with medium confidence">
            <a:extLst>
              <a:ext uri="{FF2B5EF4-FFF2-40B4-BE49-F238E27FC236}">
                <a16:creationId xmlns:a16="http://schemas.microsoft.com/office/drawing/2014/main" id="{3C4A1A74-869D-974D-9610-AA4770A253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255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49D9E04-C29B-6986-9720-6C5A12AD8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A3F97C5-1E51-B817-5622-1C2137163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76121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96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94C9A99-245E-A547-4C6F-25D598C66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317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989D370-2CAD-4CED-0082-C64B6A56A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3DFD005-FB2C-C876-D3FB-E3DCE881B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A0C354F0-6C54-6B4A-A739-CBF3B1100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799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89F7345-EF45-DEC3-B037-049C46A71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61</cp:revision>
  <dcterms:created xsi:type="dcterms:W3CDTF">2014-09-17T15:14:42Z</dcterms:created>
  <dcterms:modified xsi:type="dcterms:W3CDTF">2025-08-21T22:24:05Z</dcterms:modified>
</cp:coreProperties>
</file>