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3"/>
  </p:notesMasterIdLst>
  <p:sldIdLst>
    <p:sldId id="262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713"/>
    <a:srgbClr val="AD122A"/>
    <a:srgbClr val="A2B526"/>
    <a:srgbClr val="303B42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60" autoAdjust="0"/>
    <p:restoredTop sz="94521" autoAdjust="0"/>
  </p:normalViewPr>
  <p:slideViewPr>
    <p:cSldViewPr snapToGrid="0" snapToObjects="1">
      <p:cViewPr varScale="1">
        <p:scale>
          <a:sx n="115" d="100"/>
          <a:sy n="115" d="100"/>
        </p:scale>
        <p:origin x="2288" y="2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3A9C3-438C-BE4C-9B47-00447DA1FF7D}" type="datetimeFigureOut">
              <a:rPr lang="en-US" smtClean="0"/>
              <a:t>8/21/25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9F7B-6D2C-D847-BDB0-B95DB96DA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3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rrow&#10;&#10;Description automatically generated with medium confidence">
            <a:extLst>
              <a:ext uri="{FF2B5EF4-FFF2-40B4-BE49-F238E27FC236}">
                <a16:creationId xmlns:a16="http://schemas.microsoft.com/office/drawing/2014/main" id="{34BD5AF2-400A-5240-AABA-D6CE563734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3763" y="1247237"/>
            <a:ext cx="7088318" cy="1872612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5400" b="1" i="0" baseline="0">
                <a:solidFill>
                  <a:schemeClr val="bg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3763" y="3522233"/>
            <a:ext cx="7088318" cy="1721780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 baseline="0">
                <a:solidFill>
                  <a:schemeClr val="accent6">
                    <a:lumMod val="40000"/>
                    <a:lumOff val="60000"/>
                  </a:schemeClr>
                </a:solidFill>
                <a:latin typeface="+mn-lt"/>
                <a:cs typeface="Arial-BoldM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0B13011-AA5D-AA4E-9553-48EF469C4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28" y="217589"/>
            <a:ext cx="7887572" cy="122980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029" y="1607425"/>
            <a:ext cx="8459942" cy="4557070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>
                <a:latin typeface="Arial"/>
                <a:cs typeface="Arial"/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D046AF3F-50D4-C06B-1AFE-7900942E26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49913" y="6246282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27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–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BF0A6634-4E88-514E-BD64-C53564956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28" y="217589"/>
            <a:ext cx="7887572" cy="122980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619037"/>
            <a:ext cx="4126605" cy="4545457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679846" y="1619037"/>
            <a:ext cx="4122123" cy="4545457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CC94FA3C-B142-FB56-B4A2-8D2D502C21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49913" y="6246282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28" y="217589"/>
            <a:ext cx="7887572" cy="122980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619039"/>
            <a:ext cx="3196303" cy="4514634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768918" y="1630559"/>
            <a:ext cx="5033770" cy="4514634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0D83021-83F9-3950-57CA-5E633E36DC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49913" y="6246282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12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42030" y="217589"/>
            <a:ext cx="7887570" cy="1229801"/>
          </a:xfrm>
        </p:spPr>
        <p:txBody>
          <a:bodyPr tIns="0" bIns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41310" y="1579218"/>
            <a:ext cx="8460660" cy="642101"/>
          </a:xfrm>
        </p:spPr>
        <p:txBody>
          <a:bodyPr anchor="ctr"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2348539"/>
            <a:ext cx="8459942" cy="3815955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CFB837BE-C196-B98C-D030-0DD69A31C5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49913" y="6246282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763" y="2130753"/>
            <a:ext cx="8236475" cy="1609107"/>
          </a:xfrm>
        </p:spPr>
        <p:txBody>
          <a:bodyPr/>
          <a:lstStyle>
            <a:lvl1pPr algn="ctr">
              <a:defRPr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Subhead/ </a:t>
            </a:r>
            <a:br>
              <a:rPr lang="en-US" dirty="0"/>
            </a:br>
            <a:r>
              <a:rPr lang="en-US" dirty="0"/>
              <a:t>Section Header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8372E3C2-B1F9-B3AD-CCDF-BA4296A7E9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49913" y="6246282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44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tall tower with a colorful design on it&#10;&#10;AI-generated content may be incorrect.">
            <a:extLst>
              <a:ext uri="{FF2B5EF4-FFF2-40B4-BE49-F238E27FC236}">
                <a16:creationId xmlns:a16="http://schemas.microsoft.com/office/drawing/2014/main" id="{FE8737FD-FD3A-7182-88C7-DA7F298F69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" y="0"/>
            <a:ext cx="9143286" cy="6858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A05C6A3-B0DC-50EF-210E-3D33F28FF5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" y="0"/>
            <a:ext cx="9143286" cy="6858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408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logo on a red background&#10;&#10;AI-generated content may be incorrect.">
            <a:extLst>
              <a:ext uri="{FF2B5EF4-FFF2-40B4-BE49-F238E27FC236}">
                <a16:creationId xmlns:a16="http://schemas.microsoft.com/office/drawing/2014/main" id="{4B4D2912-BE07-11F7-5329-8D42B744FD3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" y="0"/>
            <a:ext cx="9143286" cy="6858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392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hape&#10;&#10;Description automatically generated with medium confidence">
            <a:extLst>
              <a:ext uri="{FF2B5EF4-FFF2-40B4-BE49-F238E27FC236}">
                <a16:creationId xmlns:a16="http://schemas.microsoft.com/office/drawing/2014/main" id="{635BD8D7-FA60-BF4A-94AA-B6B7A72E0CD5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28" y="205977"/>
            <a:ext cx="7887572" cy="1229803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9" y="1570712"/>
            <a:ext cx="8459943" cy="49084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FAC619E-09D5-236A-C684-5A9EE92EF9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49913" y="6246282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  <p:sldLayoutId id="2147483745" r:id="rId4"/>
    <p:sldLayoutId id="2147483728" r:id="rId5"/>
    <p:sldLayoutId id="2147483744" r:id="rId6"/>
    <p:sldLayoutId id="2147483743" r:id="rId7"/>
    <p:sldLayoutId id="2147483746" r:id="rId8"/>
    <p:sldLayoutId id="2147483747" r:id="rId9"/>
  </p:sldLayoutIdLst>
  <p:txStyles>
    <p:titleStyle>
      <a:lvl1pPr algn="l" defTabSz="609585" rtl="0" eaLnBrk="1" latinLnBrk="0" hangingPunct="1">
        <a:lnSpc>
          <a:spcPct val="90000"/>
        </a:lnSpc>
        <a:spcBef>
          <a:spcPct val="0"/>
        </a:spcBef>
        <a:buNone/>
        <a:defRPr sz="4000" b="1" i="0" kern="1200" baseline="0">
          <a:solidFill>
            <a:schemeClr val="accent1"/>
          </a:solidFill>
          <a:latin typeface="Arial"/>
          <a:ea typeface="+mj-ea"/>
          <a:cs typeface="Arial"/>
        </a:defRPr>
      </a:lvl1pPr>
    </p:titleStyle>
    <p:bodyStyle>
      <a:lvl1pPr marL="228600" marR="0" indent="-22860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3200" kern="1200">
          <a:solidFill>
            <a:schemeClr val="tx1"/>
          </a:solidFill>
          <a:latin typeface="Arial"/>
          <a:ea typeface="+mn-ea"/>
          <a:cs typeface="Arial"/>
        </a:defRPr>
      </a:lvl1pPr>
      <a:lvl2pPr marL="6858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8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807328336"/>
      </p:ext>
    </p:extLst>
  </p:cSld>
  <p:clrMapOvr>
    <a:masterClrMapping/>
  </p:clrMapOvr>
</p:sld>
</file>

<file path=ppt/theme/theme1.xml><?xml version="1.0" encoding="utf-8"?>
<a:theme xmlns:a="http://schemas.openxmlformats.org/drawingml/2006/main" name="UNMC Theme">
  <a:themeElements>
    <a:clrScheme name="UNMC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007999"/>
      </a:hlink>
      <a:folHlink>
        <a:srgbClr val="002857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1044</TotalTime>
  <Words>8</Words>
  <Application>Microsoft Macintosh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Arial-BoldMT</vt:lpstr>
      <vt:lpstr>Calibri</vt:lpstr>
      <vt:lpstr>UNMC Theme</vt:lpstr>
      <vt:lpstr>Title goes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60</cp:revision>
  <dcterms:created xsi:type="dcterms:W3CDTF">2014-09-17T15:14:42Z</dcterms:created>
  <dcterms:modified xsi:type="dcterms:W3CDTF">2025-08-21T22:32:04Z</dcterms:modified>
</cp:coreProperties>
</file>