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8/21/25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F383A-F7D4-D44E-8DE0-B1702BB9E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CAAC5A-318E-B09D-7D78-5A6A862E1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351785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178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8ABD0CA-00A4-36F9-CCEE-E217CB4B5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695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6959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528640-BCC1-8BEC-E940-6CB0E19E6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165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E004B24-1B48-FCE2-4E98-328DF86AC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1834250-5359-07A4-2F1F-9D6953EEDC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with the University of Nebraska Medical Center logo.">
            <a:extLst>
              <a:ext uri="{FF2B5EF4-FFF2-40B4-BE49-F238E27FC236}">
                <a16:creationId xmlns:a16="http://schemas.microsoft.com/office/drawing/2014/main" id="{ED2F18DB-5599-2A86-4256-48E6CC3A0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Durham Research Center towers">
            <a:extLst>
              <a:ext uri="{FF2B5EF4-FFF2-40B4-BE49-F238E27FC236}">
                <a16:creationId xmlns:a16="http://schemas.microsoft.com/office/drawing/2014/main" id="{3811E62C-36B4-33DA-7520-BD74FE387D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UNMC emblem logo on a red background">
            <a:extLst>
              <a:ext uri="{FF2B5EF4-FFF2-40B4-BE49-F238E27FC236}">
                <a16:creationId xmlns:a16="http://schemas.microsoft.com/office/drawing/2014/main" id="{C6DEF109-623B-EF3B-73FD-2EB33172A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0B12230-59B9-A24B-A44C-02DFFFF282D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8</Words>
  <Application>Microsoft Macintosh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Arial-BoldMT</vt:lpstr>
      <vt:lpstr>Calibri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53</cp:revision>
  <dcterms:created xsi:type="dcterms:W3CDTF">2014-09-17T15:14:42Z</dcterms:created>
  <dcterms:modified xsi:type="dcterms:W3CDTF">2025-08-21T22:34:36Z</dcterms:modified>
</cp:coreProperties>
</file>