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3"/>
  </p:notesMasterIdLst>
  <p:sldIdLst>
    <p:sldId id="262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04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8/21/25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building&#10;&#10;AI-generated content may be incorrect.">
            <a:extLst>
              <a:ext uri="{FF2B5EF4-FFF2-40B4-BE49-F238E27FC236}">
                <a16:creationId xmlns:a16="http://schemas.microsoft.com/office/drawing/2014/main" id="{C14768A0-737F-259E-31F9-1BA6136635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81001" y="983423"/>
            <a:ext cx="6366425" cy="1404459"/>
          </a:xfrm>
        </p:spPr>
        <p:txBody>
          <a:bodyPr anchor="b">
            <a:noAutofit/>
          </a:bodyPr>
          <a:lstStyle>
            <a:lvl1pPr algn="r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81003" y="2689670"/>
            <a:ext cx="6366424" cy="1291335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 baseline="0">
                <a:solidFill>
                  <a:schemeClr val="tx1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9" y="171898"/>
            <a:ext cx="8459941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330806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B5BECDA-02DC-576C-3845-CE0DEA9E38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72923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4126605" cy="332209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2209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AA5987-7F94-6FEF-83AB-8EC86C19F1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70876"/>
            <a:ext cx="8460660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9"/>
            <a:ext cx="3196303" cy="331022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0158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513B4D-28CE-B04D-DADC-82D359EE3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845994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76309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7D00C6-A3FE-B2A9-DEDB-B2A5AF170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8D3DF3-EBA7-AC45-3A86-6ED3E4F6C2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logo on a red background&#10;&#10;AI-generated content may be incorrect.">
            <a:extLst>
              <a:ext uri="{FF2B5EF4-FFF2-40B4-BE49-F238E27FC236}">
                <a16:creationId xmlns:a16="http://schemas.microsoft.com/office/drawing/2014/main" id="{57BD6940-A1CD-9486-E625-4280B2771F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ogo of a dog&#10;&#10;AI-generated content may be incorrect.">
            <a:extLst>
              <a:ext uri="{FF2B5EF4-FFF2-40B4-BE49-F238E27FC236}">
                <a16:creationId xmlns:a16="http://schemas.microsoft.com/office/drawing/2014/main" id="{5DAAF74F-8F99-B02B-898B-43A61E607B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ign outside of a building&#10;&#10;AI-generated content may be incorrect.">
            <a:extLst>
              <a:ext uri="{FF2B5EF4-FFF2-40B4-BE49-F238E27FC236}">
                <a16:creationId xmlns:a16="http://schemas.microsoft.com/office/drawing/2014/main" id="{8D823C46-F1D7-B26D-F155-A7BDC5305A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5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D1EF49DB-5A80-85A0-B462-9B90064B567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7" y="154483"/>
            <a:ext cx="8459943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493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44C4481-A771-B1C6-F4AD-5472E4F4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7999"/>
      </a:hlink>
      <a:folHlink>
        <a:srgbClr val="00285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</TotalTime>
  <Words>8</Words>
  <Application>Microsoft Macintosh PowerPoint</Application>
  <PresentationFormat>On-screen Show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Arial-BoldMT</vt:lpstr>
      <vt:lpstr>Calibri</vt:lpstr>
      <vt:lpstr>UNMC Theme</vt:lpstr>
      <vt:lpstr>Title goes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2025-08-21T22:36:37Z</dcterms:modified>
</cp:coreProperties>
</file>