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3"/>
  </p:notesMasterIdLst>
  <p:sldIdLst>
    <p:sldId id="262" r:id="rId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713"/>
    <a:srgbClr val="AD122A"/>
    <a:srgbClr val="A2B526"/>
    <a:srgbClr val="303B42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160" autoAdjust="0"/>
    <p:restoredTop sz="94521" autoAdjust="0"/>
  </p:normalViewPr>
  <p:slideViewPr>
    <p:cSldViewPr snapToGrid="0" snapToObjects="1">
      <p:cViewPr varScale="1">
        <p:scale>
          <a:sx n="154" d="100"/>
          <a:sy n="154" d="100"/>
        </p:scale>
        <p:origin x="1168" y="19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3A9C3-438C-BE4C-9B47-00447DA1FF7D}" type="datetimeFigureOut">
              <a:rPr lang="en-US" smtClean="0"/>
              <a:t>8/21/25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4B9F7B-6D2C-D847-BDB0-B95DB96DA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32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logo&#10;&#10;Description automatically generated">
            <a:extLst>
              <a:ext uri="{FF2B5EF4-FFF2-40B4-BE49-F238E27FC236}">
                <a16:creationId xmlns:a16="http://schemas.microsoft.com/office/drawing/2014/main" id="{812C7FFE-55C1-5549-AB7E-01E721D2D59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805004" y="630307"/>
            <a:ext cx="7088318" cy="1404459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4800" b="1" i="0" baseline="0">
                <a:solidFill>
                  <a:schemeClr val="accent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05004" y="2328870"/>
            <a:ext cx="7088318" cy="1291335"/>
          </a:xfrm>
        </p:spPr>
        <p:txBody>
          <a:bodyPr>
            <a:normAutofit/>
          </a:bodyPr>
          <a:lstStyle>
            <a:lvl1pPr marL="0" indent="0" algn="l">
              <a:buNone/>
              <a:defRPr sz="2800" b="0" i="0" baseline="0">
                <a:solidFill>
                  <a:schemeClr val="tx2"/>
                </a:solidFill>
                <a:latin typeface="+mn-lt"/>
                <a:cs typeface="Arial-BoldM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56EC772F-B9BF-784F-AD7D-9FE977C6E7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6930" y="180607"/>
            <a:ext cx="8095037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6929" y="1205568"/>
            <a:ext cx="8095041" cy="3172704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latin typeface="Arial"/>
                <a:cs typeface="Arial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00"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00"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52E08165-A778-D420-E06B-C88F7E277E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75194" y="4667657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275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–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B6EDA1F8-EC5D-0D44-A93D-FC0505C453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6930" y="180607"/>
            <a:ext cx="8095037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29" y="1214278"/>
            <a:ext cx="3991763" cy="3163994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810205" y="1214278"/>
            <a:ext cx="3991763" cy="3163993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6AAB12BD-2E5C-FE10-7BEF-29219EA5AF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75194" y="4667657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B676CA74-AF2D-6E4A-B00D-2E0493FB83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6930" y="180607"/>
            <a:ext cx="8095037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2922" y="1214278"/>
            <a:ext cx="3146780" cy="3163993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980328" y="1222919"/>
            <a:ext cx="4822359" cy="3155352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5pPr>
          </a:lstStyle>
          <a:p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634B3257-94E9-A7A9-1FAF-AD120232B8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75194" y="4667657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125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C7AD60D5-E043-474E-B27C-4D822F2F6A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6930" y="180607"/>
            <a:ext cx="8095037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06930" y="1184413"/>
            <a:ext cx="8095040" cy="481576"/>
          </a:xfrm>
        </p:spPr>
        <p:txBody>
          <a:bodyPr anchor="ctr">
            <a:normAutofit/>
          </a:bodyPr>
          <a:lstStyle>
            <a:lvl1pPr marL="0" indent="0">
              <a:buNone/>
              <a:defRPr sz="28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28" y="1761404"/>
            <a:ext cx="8095041" cy="2624616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BF944C0-4CF0-504D-3AB3-23687CB90B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75194" y="4667657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3879" y="1598065"/>
            <a:ext cx="8306440" cy="1206830"/>
          </a:xfrm>
        </p:spPr>
        <p:txBody>
          <a:bodyPr/>
          <a:lstStyle>
            <a:lvl1pPr algn="ctr">
              <a:defRPr baseline="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Subhead/ </a:t>
            </a:r>
            <a:br>
              <a:rPr lang="en-US" dirty="0"/>
            </a:br>
            <a:r>
              <a:rPr lang="en-US" dirty="0"/>
              <a:t>Section Header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5F2214CA-AA67-72D7-B83C-C7253374F1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75194" y="4667657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448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logo&#10;&#10;Description automatically generated">
            <a:extLst>
              <a:ext uri="{FF2B5EF4-FFF2-40B4-BE49-F238E27FC236}">
                <a16:creationId xmlns:a16="http://schemas.microsoft.com/office/drawing/2014/main" id="{5FADF7A8-EB19-034E-9B98-769F0EEA5D7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white background with black dots&#10;&#10;AI-generated content may be incorrect.">
            <a:extLst>
              <a:ext uri="{FF2B5EF4-FFF2-40B4-BE49-F238E27FC236}">
                <a16:creationId xmlns:a16="http://schemas.microsoft.com/office/drawing/2014/main" id="{288495A3-67E5-D00B-1C7C-2531E4873AB3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6194" y="154483"/>
            <a:ext cx="8125775" cy="922352"/>
          </a:xfrm>
          <a:prstGeom prst="rect">
            <a:avLst/>
          </a:prstGeom>
        </p:spPr>
        <p:txBody>
          <a:bodyPr vert="horz" lIns="91440" tIns="0" rIns="91440" bIns="0" rtlCol="0" anchor="ctr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194" y="1178033"/>
            <a:ext cx="8125777" cy="31924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  <a:p>
            <a:pPr lvl="4"/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0D28A6C-9600-BD7F-8ADC-23BE739490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75194" y="4667657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1" r:id="rId3"/>
    <p:sldLayoutId id="2147483745" r:id="rId4"/>
    <p:sldLayoutId id="2147483728" r:id="rId5"/>
    <p:sldLayoutId id="2147483744" r:id="rId6"/>
    <p:sldLayoutId id="2147483743" r:id="rId7"/>
  </p:sldLayoutIdLst>
  <p:hf hdr="0" ftr="0" dt="0"/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3600" b="1" i="0" kern="1200" baseline="0">
          <a:solidFill>
            <a:srgbClr val="AD122A"/>
          </a:solidFill>
          <a:latin typeface="Arial"/>
          <a:ea typeface="+mj-ea"/>
          <a:cs typeface="Arial"/>
        </a:defRPr>
      </a:lvl1pPr>
    </p:titleStyle>
    <p:bodyStyle>
      <a:lvl1pPr marL="228600" marR="0" indent="-22860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6858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807328336"/>
      </p:ext>
    </p:extLst>
  </p:cSld>
  <p:clrMapOvr>
    <a:masterClrMapping/>
  </p:clrMapOvr>
</p:sld>
</file>

<file path=ppt/theme/theme1.xml><?xml version="1.0" encoding="utf-8"?>
<a:theme xmlns:a="http://schemas.openxmlformats.org/drawingml/2006/main" name="UNMC Theme">
  <a:themeElements>
    <a:clrScheme name="UNMC">
      <a:dk1>
        <a:srgbClr val="000000"/>
      </a:dk1>
      <a:lt1>
        <a:srgbClr val="FFFFFF"/>
      </a:lt1>
      <a:dk2>
        <a:srgbClr val="2F3A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129DBF"/>
      </a:accent4>
      <a:accent5>
        <a:srgbClr val="F26721"/>
      </a:accent5>
      <a:accent6>
        <a:srgbClr val="FCB614"/>
      </a:accent6>
      <a:hlink>
        <a:srgbClr val="007999"/>
      </a:hlink>
      <a:folHlink>
        <a:srgbClr val="002857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1790</TotalTime>
  <Words>8</Words>
  <Application>Microsoft Macintosh PowerPoint</Application>
  <PresentationFormat>On-screen Show (16:9)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Arial-BoldMT</vt:lpstr>
      <vt:lpstr>Calibri</vt:lpstr>
      <vt:lpstr>UNMC Theme</vt:lpstr>
      <vt:lpstr>Title goes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53</cp:revision>
  <dcterms:created xsi:type="dcterms:W3CDTF">2014-09-17T15:14:42Z</dcterms:created>
  <dcterms:modified xsi:type="dcterms:W3CDTF">2025-08-21T22:22:40Z</dcterms:modified>
</cp:coreProperties>
</file>