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0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6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9F11767-AF98-6548-A3A5-0C737D6B2E8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89313" y="960720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89313" y="2659283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6EC772F-B9BF-784F-AD7D-9FE977C6E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7"/>
            <a:ext cx="8459942" cy="3350935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8C20399-53AA-E59F-E56D-843EB19A33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4126605" cy="335772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35772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EF580A1-4159-74E8-BC7B-A2AEFE7AE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B6ADC21-0F1B-6648-BD92-F0B0872D4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35772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19"/>
            <a:ext cx="5033770" cy="3349081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75CCC6A3-C51C-5C7F-ED3E-D14412D4D6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AC42F36-D154-634A-8A87-7819C3A15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78734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6E97C0B-746F-BA08-9EE6-4EEAD73682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1141B29-3D8E-2CFC-01BC-0CB45BEA80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5FADF7A8-EB19-034E-9B98-769F0EEA5D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C74819B5-8A34-9041-A4B1-6879C51C7F00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845994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370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E151247-5606-2852-E28F-109DCBE35A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1782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51</cp:revision>
  <dcterms:created xsi:type="dcterms:W3CDTF">2014-09-17T15:14:42Z</dcterms:created>
  <dcterms:modified xsi:type="dcterms:W3CDTF">2025-08-21T22:28:22Z</dcterms:modified>
</cp:coreProperties>
</file>