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, arrow&#10;&#10;Description automatically generated with medium confidence">
            <a:extLst>
              <a:ext uri="{FF2B5EF4-FFF2-40B4-BE49-F238E27FC236}">
                <a16:creationId xmlns:a16="http://schemas.microsoft.com/office/drawing/2014/main" id="{4A23DC16-1D27-0A4A-B195-B7689BDA960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FD92E8D-B07C-414C-A408-3315011E0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54567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554A2521-0B74-73F3-BBC6-5C51053A0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92F6135-EE6E-FA40-813D-ED84CF2E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4126605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5369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05CCF93-1360-A0DA-C68B-44A7FCBEEF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5033770" cy="352832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0729AEF-DDEC-B36A-5819-BA22E70E65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8984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3339C50-F059-A5DF-E55C-9D6C205F51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1BBCB63-5C6D-3E90-E0CE-8402E3B2E2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18178CA4-8AD2-C348-AAB6-451744AF13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573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D6AA8C3-660B-77BC-2396-7988D189B3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53</cp:revision>
  <dcterms:created xsi:type="dcterms:W3CDTF">2014-09-17T15:14:42Z</dcterms:created>
  <dcterms:modified xsi:type="dcterms:W3CDTF">2025-08-22T00:06:43Z</dcterms:modified>
</cp:coreProperties>
</file>