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, arrow&#10;&#10;Description automatically generated">
            <a:extLst>
              <a:ext uri="{FF2B5EF4-FFF2-40B4-BE49-F238E27FC236}">
                <a16:creationId xmlns:a16="http://schemas.microsoft.com/office/drawing/2014/main" id="{255FD5BD-1CFB-A444-B82A-93C0E815D4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1E42AB5-7133-1346-B90D-6020B91C55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D0E8ADB-3A1A-769A-7944-651386B29D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46C6BB8-B203-08D8-9927-AFDF2B9034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73DB3E77-47D1-A186-F0D0-FDAF5DBA31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9EEFDDE-087E-E722-196E-4E53C7FB10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AFBB0289-B5D0-FE4B-A53D-AC7A2B185B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ogo&#10;&#10;Description automatically generated">
            <a:extLst>
              <a:ext uri="{FF2B5EF4-FFF2-40B4-BE49-F238E27FC236}">
                <a16:creationId xmlns:a16="http://schemas.microsoft.com/office/drawing/2014/main" id="{3EA26A8A-EA29-B24C-996C-4B0665C0FC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648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F214258-7748-EA05-26EA-735A4AB4A1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  <p:sldLayoutId id="2147483746" r:id="rId8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837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53</cp:revision>
  <dcterms:created xsi:type="dcterms:W3CDTF">2014-09-17T15:14:42Z</dcterms:created>
  <dcterms:modified xsi:type="dcterms:W3CDTF">2025-08-22T00:00:16Z</dcterms:modified>
</cp:coreProperties>
</file>