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7CF38D4E-35EC-244D-8593-05CDCC7EEA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28C79FB-5D0B-D82B-6671-7C171A752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B9366F7-5A0D-1944-A022-FA9D8650D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EE72C0F-82DF-2518-CEA4-647720BFF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48EE148-2F77-3AEB-6937-3C8C96684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2A53EAA-BBF4-9907-7BC0-0A5790E48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B0A96C31-5CC0-7941-9721-439AA68FD1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FD2E126-70E8-8FCF-8372-FF0D32338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2025-08-22T00:02:56Z</dcterms:modified>
</cp:coreProperties>
</file>