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292578-1728-764C-97E6-77EE89A685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30" y="171898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F505381-CAC2-3D7F-411A-86A688992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FAE8574-6516-F1D9-80B6-430D37BC1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C0341C6-917A-690D-8F92-D0020B03C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96D4605-801C-CDCF-0745-0E6F83C12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2CDE629-1C49-F5B4-B7EB-B52B31CC2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B095F68D-84A4-C64D-8D9B-C8E9CBBA2B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4A5A218-D73C-55F6-A789-DE863EAE0E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dcterms:created xsi:type="dcterms:W3CDTF">2014-09-17T15:14:42Z</dcterms:created>
  <dcterms:modified xsi:type="dcterms:W3CDTF">2025-08-21T23:58:32Z</dcterms:modified>
</cp:coreProperties>
</file>