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 with medium confidence">
            <a:extLst>
              <a:ext uri="{FF2B5EF4-FFF2-40B4-BE49-F238E27FC236}">
                <a16:creationId xmlns:a16="http://schemas.microsoft.com/office/drawing/2014/main" id="{C936A4B7-72D5-6A46-9479-9B32275454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160A55D-27B2-D2C5-2372-72AA4D18E5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CEFD790-9A07-1669-F70C-DF3B44BC65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8323AB9-87B5-4A5F-B58F-55EA90F225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F0AECEE-AF97-39BB-AC3F-017F2A8C5F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E13C119-D4B9-23BD-35FF-F9508F35BD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86D620EA-966D-5A4D-8552-3C1AF97643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E20A0C86-DF72-0A47-9B16-78AEA1E796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710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174D77C-3016-6C94-5C19-E8E582789B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2025-08-21T23:53:07Z</dcterms:modified>
</cp:coreProperties>
</file>