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5"/>
  </p:notesMasterIdLst>
  <p:handoutMasterIdLst>
    <p:handoutMasterId r:id="rId6"/>
  </p:handoutMasterIdLst>
  <p:sldIdLst>
    <p:sldId id="274" r:id="rId2"/>
    <p:sldId id="275" r:id="rId3"/>
    <p:sldId id="27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92" autoAdjust="0"/>
    <p:restoredTop sz="94606" autoAdjust="0"/>
  </p:normalViewPr>
  <p:slideViewPr>
    <p:cSldViewPr snapToGrid="0" snapToObjects="1">
      <p:cViewPr varScale="1">
        <p:scale>
          <a:sx n="139" d="100"/>
          <a:sy n="139" d="100"/>
        </p:scale>
        <p:origin x="3392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52C359E9-7A56-2C97-3E8A-9AA6A6E0CB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2273474"/>
            <a:ext cx="6636598" cy="85787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6464" y="3191256"/>
            <a:ext cx="6635820" cy="1407903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A729FC82-FA46-C984-0833-5A5011FFB9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6B94EB9D-BEB5-CA89-01D3-B0CEB40511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2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lnSpc>
          <a:spcPct val="90000"/>
        </a:lnSpc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9D0A-3912-C642-A1CA-A1D1ADC66C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93992-CB4A-C94F-98A8-B3A1EF77C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4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33D6-8D4C-83C5-5C1E-82AF3B4FA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466DC-2850-21CB-8B60-BE54F6D93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A34F8-DB76-700B-31F8-2A9B7E26B6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835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03E795-7E13-9723-9A0D-BBAFD6B4A7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0594" y="-911726"/>
            <a:ext cx="2518723" cy="231502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72962945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8</Words>
  <Application>Microsoft Macintosh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NeMed_Presentation_DARK</vt:lpstr>
      <vt:lpstr>PowerPoint Presentation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60</cp:revision>
  <dcterms:created xsi:type="dcterms:W3CDTF">2014-09-17T15:14:42Z</dcterms:created>
  <dcterms:modified xsi:type="dcterms:W3CDTF">2025-09-13T22:38:26Z</dcterms:modified>
</cp:coreProperties>
</file>