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7" r:id="rId1"/>
  </p:sldMasterIdLst>
  <p:notesMasterIdLst>
    <p:notesMasterId r:id="rId5"/>
  </p:notesMasterIdLst>
  <p:handoutMasterIdLst>
    <p:handoutMasterId r:id="rId6"/>
  </p:handoutMasterIdLst>
  <p:sldIdLst>
    <p:sldId id="274" r:id="rId2"/>
    <p:sldId id="275" r:id="rId3"/>
    <p:sldId id="276" r:id="rId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122A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560" autoAdjust="0"/>
    <p:restoredTop sz="94658" autoAdjust="0"/>
  </p:normalViewPr>
  <p:slideViewPr>
    <p:cSldViewPr snapToGrid="0" snapToObjects="1">
      <p:cViewPr varScale="1">
        <p:scale>
          <a:sx n="154" d="100"/>
          <a:sy n="154" d="100"/>
        </p:scale>
        <p:origin x="192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4F0D0E-F824-F145-B797-50BF7CF99B0D}" type="datetimeFigureOut">
              <a:rPr lang="en-US" smtClean="0"/>
              <a:t>9/13/25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5F3FCD-09B4-1546-A6D3-DC6AB08371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14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DF3FB-3A81-574A-ACE1-7E8AEF5E20AC}" type="datetimeFigureOut">
              <a:rPr lang="en-US" smtClean="0"/>
              <a:t>9/13/25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222C4-F27E-A04C-AFC9-2EFDC34C9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0683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background with white text&#10;&#10;AI-generated content may be incorrect.">
            <a:extLst>
              <a:ext uri="{FF2B5EF4-FFF2-40B4-BE49-F238E27FC236}">
                <a16:creationId xmlns:a16="http://schemas.microsoft.com/office/drawing/2014/main" id="{EF201F0B-BBAD-443B-739D-208CBD498A4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26464" y="1764792"/>
            <a:ext cx="6638544" cy="685800"/>
          </a:xfr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4000" b="1" i="0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Headline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425686" y="2587752"/>
            <a:ext cx="6638544" cy="1335024"/>
          </a:xfrm>
        </p:spPr>
        <p:txBody>
          <a:bodyPr>
            <a:normAutofit/>
          </a:bodyPr>
          <a:lstStyle>
            <a:lvl1pPr marL="0" indent="0" algn="l">
              <a:buNone/>
              <a:defRPr sz="2400" b="1" i="0" baseline="0">
                <a:solidFill>
                  <a:schemeClr val="bg2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 - 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50073" y="516318"/>
            <a:ext cx="8128557" cy="457103"/>
          </a:xfrm>
        </p:spPr>
        <p:txBody>
          <a:bodyPr tIns="0" bIns="0"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47861" y="1173263"/>
            <a:ext cx="8130768" cy="3290312"/>
          </a:xfrm>
        </p:spPr>
        <p:txBody>
          <a:bodyPr>
            <a:noAutofit/>
          </a:bodyPr>
          <a:lstStyle>
            <a:lvl1pPr marL="342900" indent="-342900">
              <a:lnSpc>
                <a:spcPct val="90000"/>
              </a:lnSpc>
              <a:buFont typeface="Arial" panose="020B0604020202020204" pitchFamily="34" charset="0"/>
              <a:buChar char="•"/>
              <a:defRPr sz="2400"/>
            </a:lvl1pPr>
            <a:lvl2pPr>
              <a:lnSpc>
                <a:spcPct val="90000"/>
              </a:lnSpc>
              <a:defRPr sz="24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2400"/>
            </a:lvl3pPr>
            <a:lvl4pPr>
              <a:lnSpc>
                <a:spcPct val="90000"/>
              </a:lnSpc>
              <a:defRPr sz="2400"/>
            </a:lvl4pPr>
            <a:lvl5pPr>
              <a:lnSpc>
                <a:spcPct val="90000"/>
              </a:lnSpc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864" y="4671694"/>
            <a:ext cx="504281" cy="221427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386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-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47861" y="1173263"/>
            <a:ext cx="8130768" cy="3290312"/>
          </a:xfrm>
        </p:spPr>
        <p:txBody>
          <a:bodyPr>
            <a:noAutofit/>
          </a:bodyPr>
          <a:lstStyle>
            <a:lvl1pPr marL="342900" indent="-342900">
              <a:lnSpc>
                <a:spcPct val="90000"/>
              </a:lnSpc>
              <a:buFont typeface="Arial"/>
              <a:buChar char="•"/>
              <a:defRPr sz="2400"/>
            </a:lvl1pPr>
            <a:lvl2pPr>
              <a:lnSpc>
                <a:spcPct val="90000"/>
              </a:lnSpc>
              <a:defRPr sz="24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2400"/>
            </a:lvl3pPr>
            <a:lvl4pPr>
              <a:lnSpc>
                <a:spcPct val="90000"/>
              </a:lnSpc>
              <a:defRPr sz="2400"/>
            </a:lvl4pPr>
            <a:lvl5pPr>
              <a:lnSpc>
                <a:spcPct val="90000"/>
              </a:lnSpc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355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 - 2 Columns - Para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7863" y="516317"/>
            <a:ext cx="8130765" cy="520204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547863" y="1166816"/>
            <a:ext cx="3965771" cy="3296760"/>
          </a:xfrm>
        </p:spPr>
        <p:txBody>
          <a:bodyPr anchor="t">
            <a:normAutofit/>
          </a:bodyPr>
          <a:lstStyle>
            <a:lvl1pPr marL="342900" indent="-342900">
              <a:buFont typeface="Arial" panose="020B0604020202020204" pitchFamily="34" charset="0"/>
              <a:buChar char="•"/>
              <a:defRPr sz="2400" b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712854" y="1166816"/>
            <a:ext cx="3965773" cy="3296760"/>
          </a:xfrm>
        </p:spPr>
        <p:txBody>
          <a:bodyPr anchor="t">
            <a:normAutofit/>
          </a:bodyPr>
          <a:lstStyle>
            <a:lvl1pPr marL="342900" indent="-342900">
              <a:buFont typeface="Arial" panose="020B0604020202020204" pitchFamily="34" charset="0"/>
              <a:buChar char="•"/>
              <a:defRPr sz="2400" b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864" y="4671694"/>
            <a:ext cx="504281" cy="221427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570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- 2 Columns -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547863" y="1166816"/>
            <a:ext cx="3965771" cy="3296760"/>
          </a:xfrm>
        </p:spPr>
        <p:txBody>
          <a:bodyPr anchor="t">
            <a:normAutofit/>
          </a:bodyPr>
          <a:lstStyle>
            <a:lvl1pPr marL="342900" indent="-342900">
              <a:buFont typeface="Arial"/>
              <a:buChar char="•"/>
              <a:defRPr sz="2400" b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idx="14"/>
          </p:nvPr>
        </p:nvSpPr>
        <p:spPr>
          <a:xfrm>
            <a:off x="4712854" y="1166816"/>
            <a:ext cx="3965773" cy="3296760"/>
          </a:xfrm>
        </p:spPr>
        <p:txBody>
          <a:bodyPr anchor="t">
            <a:normAutofit/>
          </a:bodyPr>
          <a:lstStyle>
            <a:lvl1pPr marL="342900" indent="-342900">
              <a:buFont typeface="Arial"/>
              <a:buChar char="•"/>
              <a:defRPr sz="2400" b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036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- Logo and Camp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medical center with a logo&#10;&#10;AI-generated content may be incorrect.">
            <a:extLst>
              <a:ext uri="{FF2B5EF4-FFF2-40B4-BE49-F238E27FC236}">
                <a16:creationId xmlns:a16="http://schemas.microsoft.com/office/drawing/2014/main" id="{320AA307-26BC-54CD-A350-130B89CA92B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6" name="Picture 5" descr="A close-up of a logo&#10;&#10;AI-generated content may be incorrect.">
            <a:extLst>
              <a:ext uri="{FF2B5EF4-FFF2-40B4-BE49-F238E27FC236}">
                <a16:creationId xmlns:a16="http://schemas.microsoft.com/office/drawing/2014/main" id="{0A742727-ED00-C746-5597-30B9D3AE531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320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9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862" y="516317"/>
            <a:ext cx="8136992" cy="520204"/>
          </a:xfrm>
          <a:prstGeom prst="rect">
            <a:avLst/>
          </a:prstGeom>
        </p:spPr>
        <p:txBody>
          <a:bodyPr vert="horz" lIns="91440" tIns="0" rIns="91440" bIns="0" rtlCol="0" anchor="t" anchorCtr="0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862" y="1166816"/>
            <a:ext cx="8136992" cy="32967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864" y="4671694"/>
            <a:ext cx="504281" cy="221427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40" r:id="rId2"/>
    <p:sldLayoutId id="2147483754" r:id="rId3"/>
    <p:sldLayoutId id="2147483742" r:id="rId4"/>
    <p:sldLayoutId id="2147483755" r:id="rId5"/>
    <p:sldLayoutId id="2147483743" r:id="rId6"/>
    <p:sldLayoutId id="2147483753" r:id="rId7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lnSpc>
          <a:spcPct val="90000"/>
        </a:lnSpc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»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A703C-068B-F94D-8EFA-3FB13067B2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FA0618-F358-D747-9F55-5E2C5F61125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404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14674E-4770-5C6C-0412-2891BA749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6FCFA7-20A5-5700-8D3F-1FC5281BB8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829953-BFC2-1CC2-131E-8B098AFA00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799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42BF0B-2128-4B08-F5E9-D81DBD7D770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64487" y="-827775"/>
            <a:ext cx="2411469" cy="154444"/>
          </a:xfrm>
        </p:spPr>
        <p:txBody>
          <a:bodyPr vert="horz" lIns="91440" tIns="0" rIns="91440" bIns="0" rtlCol="0" anchor="b" anchorCtr="0">
            <a:no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Closing Slide [do not remove]</a:t>
            </a:r>
          </a:p>
        </p:txBody>
      </p:sp>
    </p:spTree>
    <p:extLst>
      <p:ext uri="{BB962C8B-B14F-4D97-AF65-F5344CB8AC3E}">
        <p14:creationId xmlns:p14="http://schemas.microsoft.com/office/powerpoint/2010/main" val="1841638724"/>
      </p:ext>
    </p:extLst>
  </p:cSld>
  <p:clrMapOvr>
    <a:masterClrMapping/>
  </p:clrMapOvr>
</p:sld>
</file>

<file path=ppt/theme/theme1.xml><?xml version="1.0" encoding="utf-8"?>
<a:theme xmlns:a="http://schemas.openxmlformats.org/drawingml/2006/main" name="NeMed_Presentation_DARK">
  <a:themeElements>
    <a:clrScheme name="UNMC - CB 1">
      <a:dk1>
        <a:srgbClr val="000000"/>
      </a:dk1>
      <a:lt1>
        <a:srgbClr val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D9E8F0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529</TotalTime>
  <Words>8</Words>
  <Application>Microsoft Macintosh PowerPoint</Application>
  <PresentationFormat>On-screen Show (16:9)</PresentationFormat>
  <Paragraphs>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NeMed_Presentation_DARK</vt:lpstr>
      <vt:lpstr>PowerPoint Presentation</vt:lpstr>
      <vt:lpstr>PowerPoint Presentation</vt:lpstr>
      <vt:lpstr>Closing Slide [do not remove]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60</cp:revision>
  <dcterms:created xsi:type="dcterms:W3CDTF">2014-09-17T15:14:42Z</dcterms:created>
  <dcterms:modified xsi:type="dcterms:W3CDTF">2025-09-13T22:42:19Z</dcterms:modified>
</cp:coreProperties>
</file>