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for a child research center&#10;&#10;Description automatically generated">
            <a:extLst>
              <a:ext uri="{FF2B5EF4-FFF2-40B4-BE49-F238E27FC236}">
                <a16:creationId xmlns:a16="http://schemas.microsoft.com/office/drawing/2014/main" id="{34F32061-06ED-92E9-A28F-D84700DB8A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73335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160281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9" y="171898"/>
            <a:ext cx="7928211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7928211" cy="354922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2F66179-CF8D-E620-BD0C-E95D51398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94853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3925173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365389" y="1214278"/>
            <a:ext cx="3925172" cy="35405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1B1B63-5CFD-40ED-EAF6-489CB2E947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99933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4572442" cy="342657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6A9378B-B7EE-19F7-B2C4-0BE9BD41DD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92821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792821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7927492" cy="299339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ACD8793-7A5E-2AB7-FD1C-E5F3406809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1598065"/>
            <a:ext cx="8111118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9EC462B-B222-B168-80E5-D9618A959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for a child health research institute&#10;&#10;Description automatically generated">
            <a:extLst>
              <a:ext uri="{FF2B5EF4-FFF2-40B4-BE49-F238E27FC236}">
                <a16:creationId xmlns:a16="http://schemas.microsoft.com/office/drawing/2014/main" id="{3F671A65-7AD8-3F98-30FC-52348213D4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18BF225F-5EF8-BA57-337A-B8CD98505DB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72204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178033"/>
            <a:ext cx="7872204" cy="357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546084-9A7A-004C-750E-AA6735544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763" y="790647"/>
            <a:ext cx="7088318" cy="733353"/>
          </a:xfrm>
        </p:spPr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763" y="1724734"/>
            <a:ext cx="7088318" cy="1291335"/>
          </a:xfrm>
        </p:spPr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047DD-AD9A-647C-9856-E230F223D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7C30A-C0CE-BFC6-C4BF-9B8503E92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FBF12-C154-FB39-459A-79E6DC709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403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95CBB-9003-FA05-768A-271D5E8202F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6863" y="-1410032"/>
            <a:ext cx="2462132" cy="173415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59898793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CHRI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963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2025-09-13T22:45:34Z</dcterms:modified>
</cp:coreProperties>
</file>