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low confidence">
            <a:extLst>
              <a:ext uri="{FF2B5EF4-FFF2-40B4-BE49-F238E27FC236}">
                <a16:creationId xmlns:a16="http://schemas.microsoft.com/office/drawing/2014/main" id="{224BFF86-F7EB-5A4B-9A9D-A1BD4D6E41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C049ED7-FF17-0919-29C3-3FCEE8638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9A88675-299B-5835-A211-63436C1B7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06AE73-C20B-606A-CE3D-88375D198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BD0F71-8AD2-CC44-9ADA-76DD6BDF6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C25A76CC-B48F-6344-864D-0F7DC67097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9E16D5-7211-7A28-496F-71C64FD2E2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966BC-64BD-0173-C72E-1473FC97F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C44ED-6528-E241-6949-64E6BA9DC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500A8-F119-D6F8-1FA2-3AC92971E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8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3E12A-89F1-6173-3755-9BDF60DA0AA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687003"/>
            <a:ext cx="2557289" cy="226193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40522271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2025-09-15T02:30:56Z</dcterms:modified>
</cp:coreProperties>
</file>