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row&#10;&#10;Description automatically generated with medium confidence">
            <a:extLst>
              <a:ext uri="{FF2B5EF4-FFF2-40B4-BE49-F238E27FC236}">
                <a16:creationId xmlns:a16="http://schemas.microsoft.com/office/drawing/2014/main" id="{6A319738-601F-E54A-B1C9-3DA28CFD1E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B1DBBD7-A0A5-9E06-0992-BCD2B2FFF4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863949D-0448-3B66-7A64-569EF5BB79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063B1F9-2E57-5583-3411-9FCFE62CCA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EB5FA21-89A9-F867-43AC-D2E0F276B9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FEE636C-D908-9E0F-E45D-E1746F5D5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23763717-F2A4-C74D-A7D7-87959E036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mpany name&#10;&#10;Description automatically generated with medium confidence">
            <a:extLst>
              <a:ext uri="{FF2B5EF4-FFF2-40B4-BE49-F238E27FC236}">
                <a16:creationId xmlns:a16="http://schemas.microsoft.com/office/drawing/2014/main" id="{990A7ACB-2E9D-1246-B83A-1B85F7E26A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88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1BCF808-3EE4-540A-9899-DE7C4E0C10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06CC1-8138-DCCA-D861-893CA4D53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8639D-DA77-0053-63B5-FA7CB0AC7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08D056-D6EE-AFFC-5E27-8FF5A426C1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556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A5A0E-FE2F-5F51-D362-9479E8629F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229802"/>
            <a:ext cx="2401172" cy="248496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2116137224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1050</TotalTime>
  <Words>16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58</cp:revision>
  <dcterms:created xsi:type="dcterms:W3CDTF">2014-09-17T15:14:42Z</dcterms:created>
  <dcterms:modified xsi:type="dcterms:W3CDTF">2025-09-15T02:46:38Z</dcterms:modified>
</cp:coreProperties>
</file>