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5"/>
  </p:notesMasterIdLst>
  <p:sldIdLst>
    <p:sldId id="262" r:id="rId2"/>
    <p:sldId id="263" r:id="rId3"/>
    <p:sldId id="264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713"/>
    <a:srgbClr val="AD122A"/>
    <a:srgbClr val="A2B526"/>
    <a:srgbClr val="303B42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167" autoAdjust="0"/>
    <p:restoredTop sz="94521" autoAdjust="0"/>
  </p:normalViewPr>
  <p:slideViewPr>
    <p:cSldViewPr snapToGrid="0" snapToObjects="1">
      <p:cViewPr varScale="1">
        <p:scale>
          <a:sx n="115" d="100"/>
          <a:sy n="115" d="100"/>
        </p:scale>
        <p:origin x="2288" y="2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3A9C3-438C-BE4C-9B47-00447DA1FF7D}" type="datetimeFigureOut">
              <a:rPr lang="en-US" smtClean="0"/>
              <a:t>9/14/25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4B9F7B-6D2C-D847-BDB0-B95DB96DA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32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rrow&#10;&#10;Description automatically generated with low confidence">
            <a:extLst>
              <a:ext uri="{FF2B5EF4-FFF2-40B4-BE49-F238E27FC236}">
                <a16:creationId xmlns:a16="http://schemas.microsoft.com/office/drawing/2014/main" id="{04623069-9761-1840-82CB-ACA040E72B1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3763" y="1247237"/>
            <a:ext cx="7088318" cy="1872612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5400" b="1" i="0" baseline="0">
                <a:solidFill>
                  <a:schemeClr val="bg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53763" y="3522233"/>
            <a:ext cx="7088318" cy="1721780"/>
          </a:xfrm>
        </p:spPr>
        <p:txBody>
          <a:bodyPr>
            <a:normAutofit/>
          </a:bodyPr>
          <a:lstStyle>
            <a:lvl1pPr marL="0" indent="0" algn="l">
              <a:buNone/>
              <a:defRPr sz="2800" b="0" i="0" baseline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Arial-BoldMT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A6B9DC1C-311E-5644-B51D-A8C8CEE34A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28" y="217589"/>
            <a:ext cx="7887572" cy="1229803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029" y="1607425"/>
            <a:ext cx="8459942" cy="4765928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800">
                <a:latin typeface="Arial"/>
                <a:cs typeface="Arial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800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  <a:p>
            <a:pPr lvl="4"/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70FD3047-27E8-51F9-80BF-FC47114284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275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–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E95D6D8F-B6EE-5141-8FB2-91D18477DB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28" y="217589"/>
            <a:ext cx="7887572" cy="1229803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619037"/>
            <a:ext cx="4126605" cy="4941420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679846" y="1619037"/>
            <a:ext cx="4122123" cy="4754315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2ED84878-9C42-63AE-B0FB-9C8A26E924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028" y="217589"/>
            <a:ext cx="7887572" cy="1229803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619038"/>
            <a:ext cx="3196303" cy="4918197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768918" y="1630559"/>
            <a:ext cx="5033770" cy="474279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3A9FD2A0-EE6C-4007-5EFA-A32F2810FF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125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42030" y="217589"/>
            <a:ext cx="7887570" cy="1229801"/>
          </a:xfrm>
        </p:spPr>
        <p:txBody>
          <a:bodyPr tIns="0" bIns="0"/>
          <a:lstStyle>
            <a:lvl1pPr>
              <a:defRPr sz="40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41310" y="1579218"/>
            <a:ext cx="8460660" cy="642101"/>
          </a:xfrm>
        </p:spPr>
        <p:txBody>
          <a:bodyPr anchor="ctr"/>
          <a:lstStyle>
            <a:lvl1pPr marL="0" indent="0">
              <a:buNone/>
              <a:defRPr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2348539"/>
            <a:ext cx="8459942" cy="4024813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977481CA-A24D-BC83-C31A-6A28062AA8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3763" y="2130753"/>
            <a:ext cx="8236475" cy="1609107"/>
          </a:xfrm>
        </p:spPr>
        <p:txBody>
          <a:bodyPr/>
          <a:lstStyle>
            <a:lvl1pPr algn="ctr">
              <a:defRPr baseline="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Subhead/ </a:t>
            </a:r>
            <a:br>
              <a:rPr lang="en-US" dirty="0"/>
            </a:br>
            <a:r>
              <a:rPr lang="en-US" dirty="0"/>
              <a:t>Section Header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319CFCC9-DB8A-B80C-D059-A53870C54A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448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text, outdoor, sign&#10;&#10;Description automatically generated">
            <a:extLst>
              <a:ext uri="{FF2B5EF4-FFF2-40B4-BE49-F238E27FC236}">
                <a16:creationId xmlns:a16="http://schemas.microsoft.com/office/drawing/2014/main" id="{1544905D-75B7-8D41-B9E7-F938BCCC0C5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hape&#10;&#10;Description automatically generated with low confidence">
            <a:extLst>
              <a:ext uri="{FF2B5EF4-FFF2-40B4-BE49-F238E27FC236}">
                <a16:creationId xmlns:a16="http://schemas.microsoft.com/office/drawing/2014/main" id="{6C236D37-DE14-8C41-BE2D-7E2087AD5436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028" y="205977"/>
            <a:ext cx="7887572" cy="1229803"/>
          </a:xfrm>
          <a:prstGeom prst="rect">
            <a:avLst/>
          </a:prstGeom>
        </p:spPr>
        <p:txBody>
          <a:bodyPr vert="horz" lIns="91440" tIns="0" rIns="91440" bIns="0" rtlCol="0" anchor="ctr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9" y="1570712"/>
            <a:ext cx="8459943" cy="48026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  <a:p>
            <a:pPr lvl="4"/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3BB761F0-24C3-E7D2-D35E-18CDFD7B18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1" r:id="rId3"/>
    <p:sldLayoutId id="2147483745" r:id="rId4"/>
    <p:sldLayoutId id="2147483728" r:id="rId5"/>
    <p:sldLayoutId id="2147483744" r:id="rId6"/>
    <p:sldLayoutId id="2147483743" r:id="rId7"/>
  </p:sldLayoutIdLst>
  <p:hf hdr="0" ftr="0" dt="0"/>
  <p:txStyles>
    <p:titleStyle>
      <a:lvl1pPr algn="l" defTabSz="609585" rtl="0" eaLnBrk="1" latinLnBrk="0" hangingPunct="1">
        <a:lnSpc>
          <a:spcPct val="90000"/>
        </a:lnSpc>
        <a:spcBef>
          <a:spcPct val="0"/>
        </a:spcBef>
        <a:buNone/>
        <a:defRPr sz="4000" b="1" i="0" kern="1200" baseline="0">
          <a:solidFill>
            <a:srgbClr val="AD122A"/>
          </a:solidFill>
          <a:latin typeface="Arial"/>
          <a:ea typeface="+mj-ea"/>
          <a:cs typeface="Arial"/>
        </a:defRPr>
      </a:lvl1pPr>
    </p:titleStyle>
    <p:bodyStyle>
      <a:lvl1pPr marL="228600" marR="0" indent="-22860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3200" kern="1200">
          <a:solidFill>
            <a:schemeClr val="tx1"/>
          </a:solidFill>
          <a:latin typeface="Arial"/>
          <a:ea typeface="+mn-ea"/>
          <a:cs typeface="Arial"/>
        </a:defRPr>
      </a:lvl1pPr>
      <a:lvl2pPr marL="6858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8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8073283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FFA996-460D-5DC5-41B3-2BC365F280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4B11E1-52D2-9506-C06E-53C9601C0B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79A7A8-F051-0CB2-02D9-35C369ED4B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0394A55-0D5E-E449-981A-A375C652BAC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656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444B7F-3F13-F4AF-B090-4E863AA05DB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42028" y="-1731608"/>
            <a:ext cx="2590743" cy="237344"/>
          </a:xfrm>
        </p:spPr>
        <p:txBody>
          <a:bodyPr vert="horz" lIns="91440" tIns="0" rIns="91440" bIns="0" rtlCol="0" anchor="b">
            <a:no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Closing Slide [do not remove]</a:t>
            </a:r>
          </a:p>
        </p:txBody>
      </p:sp>
    </p:spTree>
    <p:extLst>
      <p:ext uri="{BB962C8B-B14F-4D97-AF65-F5344CB8AC3E}">
        <p14:creationId xmlns:p14="http://schemas.microsoft.com/office/powerpoint/2010/main" val="1009872872"/>
      </p:ext>
    </p:extLst>
  </p:cSld>
  <p:clrMapOvr>
    <a:masterClrMapping/>
  </p:clrMapOvr>
</p:sld>
</file>

<file path=ppt/theme/theme1.xml><?xml version="1.0" encoding="utf-8"?>
<a:theme xmlns:a="http://schemas.openxmlformats.org/drawingml/2006/main" name="UNMC Theme">
  <a:themeElements>
    <a:clrScheme name="UNMC">
      <a:dk1>
        <a:srgbClr val="000000"/>
      </a:dk1>
      <a:lt1>
        <a:srgbClr val="FFFFFF"/>
      </a:lt1>
      <a:dk2>
        <a:srgbClr val="2F3A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129DBF"/>
      </a:accent4>
      <a:accent5>
        <a:srgbClr val="F26721"/>
      </a:accent5>
      <a:accent6>
        <a:srgbClr val="FCB614"/>
      </a:accent6>
      <a:hlink>
        <a:srgbClr val="007999"/>
      </a:hlink>
      <a:folHlink>
        <a:srgbClr val="002857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1037</TotalTime>
  <Words>16</Words>
  <Application>Microsoft Macintosh PowerPoint</Application>
  <PresentationFormat>On-screen Show (4:3)</PresentationFormat>
  <Paragraphs>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Arial-BoldMT</vt:lpstr>
      <vt:lpstr>Calibri</vt:lpstr>
      <vt:lpstr>UNMC Theme</vt:lpstr>
      <vt:lpstr>Title goes here</vt:lpstr>
      <vt:lpstr>PowerPoint Presentation</vt:lpstr>
      <vt:lpstr>Closing Slide [do not remove]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59</cp:revision>
  <dcterms:created xsi:type="dcterms:W3CDTF">2014-09-17T15:14:42Z</dcterms:created>
  <dcterms:modified xsi:type="dcterms:W3CDTF">2025-09-15T02:48:25Z</dcterms:modified>
</cp:coreProperties>
</file>