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">
            <a:extLst>
              <a:ext uri="{FF2B5EF4-FFF2-40B4-BE49-F238E27FC236}">
                <a16:creationId xmlns:a16="http://schemas.microsoft.com/office/drawing/2014/main" id="{D15325D6-AC3A-F745-9176-82B6929F9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D8FB4DA-D8CC-7A4A-FA49-12786AED4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C089DBE-B5C1-2C47-589C-5E8E71CCE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3EF49CF-A2EB-7802-539F-204270C60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88D3AF-1D20-5EA5-879D-C1A3CDAFC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4FD0A18-5B16-788B-80E8-CB339930B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grass&#10;&#10;Description automatically generated">
            <a:extLst>
              <a:ext uri="{FF2B5EF4-FFF2-40B4-BE49-F238E27FC236}">
                <a16:creationId xmlns:a16="http://schemas.microsoft.com/office/drawing/2014/main" id="{FBFC2CCD-6967-CA45-B3E1-DD8F8176ED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97A24F-1EE7-7A32-DE13-58333854D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C151-84BE-3F29-012F-20FD49967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97C74-F17F-538D-4E52-914D2A55E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03D87-F13B-5C0E-4DBD-E8C9A8B27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87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FE86C-EDAE-E9E7-5840-33E89F3EE5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921179"/>
            <a:ext cx="2512684" cy="293101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477887528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2025-09-15T02:49:36Z</dcterms:modified>
</cp:coreProperties>
</file>