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0E1D284F-39F4-E54D-B3A1-0DE9A3264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4E5862-E5BC-94C9-53D6-3DDFA97E5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B574DA-2741-9947-2318-F72B8354A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805500-3A14-26D8-4C8F-3F9EEC5D6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F55D755-7EB7-20A7-A12D-050A8B28E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9F3969A-4E1D-7CCC-2CA4-26CA7C9DE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435FD894-A6CB-D94A-82F6-DFA616E10E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536785-E189-615E-65F4-A7D7C4049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1425E-1A32-60CC-CD6D-B8FC53CA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58893-E59B-227B-F811-B255A6A60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1978C-FF43-87E6-9BC7-10D2AF6F9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11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4FD22-8A2C-16F2-1247-51FD37427E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865421"/>
            <a:ext cx="2702255" cy="21504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50451942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59</cp:revision>
  <dcterms:created xsi:type="dcterms:W3CDTF">2014-09-17T15:14:42Z</dcterms:created>
  <dcterms:modified xsi:type="dcterms:W3CDTF">2025-09-15T02:50:27Z</dcterms:modified>
</cp:coreProperties>
</file>