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rrow&#10;&#10;Description automatically generated with low confidence">
            <a:extLst>
              <a:ext uri="{FF2B5EF4-FFF2-40B4-BE49-F238E27FC236}">
                <a16:creationId xmlns:a16="http://schemas.microsoft.com/office/drawing/2014/main" id="{6926D987-63B1-C345-B2F6-42CE791B78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30" y="229198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F742B09-C486-0E13-8BB6-AC8797B2C1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240810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6FBC96E-9652-4368-9A58-1CC0CE025B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E7DC950-CC14-1D99-FA12-1D4894307B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5A3F6D1-57BC-C9DE-D39C-ED139E00F7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47E8E98-AD4B-0CD4-7CF3-94328B5E2F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text, outdoor, sign, aircraft&#10;&#10;Description automatically generated">
            <a:extLst>
              <a:ext uri="{FF2B5EF4-FFF2-40B4-BE49-F238E27FC236}">
                <a16:creationId xmlns:a16="http://schemas.microsoft.com/office/drawing/2014/main" id="{87DEBC97-7565-3E45-B9D2-5E71B37DBC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802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159CFE7-4617-26D1-9CD3-2AD743A74A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83A84-1AB2-FA4F-DF65-6F6974000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D91B58-512C-AB96-AF89-C2D09F146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B2DD51-A431-BCC8-6806-9B471CE08F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124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CD66A-2D69-251B-43E8-F145F3D6813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776211"/>
            <a:ext cx="2434626" cy="192740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2338776359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1036</TotalTime>
  <Words>16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56</cp:revision>
  <dcterms:created xsi:type="dcterms:W3CDTF">2014-09-17T15:14:42Z</dcterms:created>
  <dcterms:modified xsi:type="dcterms:W3CDTF">2025-09-15T02:51:37Z</dcterms:modified>
</cp:coreProperties>
</file>