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5"/>
  </p:notesMasterIdLst>
  <p:sldIdLst>
    <p:sldId id="262" r:id="rId2"/>
    <p:sldId id="263" r:id="rId3"/>
    <p:sldId id="264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65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304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9/13/25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B4B9F3C9-8949-F07F-3A0B-364A2A7FC1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9" y="171898"/>
            <a:ext cx="8459941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327686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000"/>
            </a:lvl4pPr>
            <a:lvl5pPr>
              <a:lnSpc>
                <a:spcPct val="90000"/>
              </a:lnSpc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FCE7840-0F02-D607-3612-8B5D7DFA7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49974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49974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EC3798F-84FB-FC15-6EE2-450D2E9F9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8460660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57722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34908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C82A9CD-48A4-3C3D-C814-A3524F8E7C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845994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787349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E237E63-0E97-90EB-5894-65C88E102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277B061-B9A1-02FE-FD2E-AB96FB9AD2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logos&#10;&#10;Description automatically generated">
            <a:extLst>
              <a:ext uri="{FF2B5EF4-FFF2-40B4-BE49-F238E27FC236}">
                <a16:creationId xmlns:a16="http://schemas.microsoft.com/office/drawing/2014/main" id="{22AE18A1-1A70-CECC-2D1D-689E2A535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red blue and white stripes&#10;&#10;Description automatically generated">
            <a:extLst>
              <a:ext uri="{FF2B5EF4-FFF2-40B4-BE49-F238E27FC236}">
                <a16:creationId xmlns:a16="http://schemas.microsoft.com/office/drawing/2014/main" id="{11D9F488-B8BD-810B-C33C-A5A29EA971D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3"/>
            <a:ext cx="8459943" cy="3370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11926F9-0A15-FBD0-2356-23B33961A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458788" indent="-287338" algn="l" defTabSz="457200" rtl="0" eaLnBrk="1" latinLnBrk="0" hangingPunct="1">
        <a:spcBef>
          <a:spcPct val="20000"/>
        </a:spcBef>
        <a:buFont typeface="Wingdings" charset="2"/>
        <a:buChar char="§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47713" indent="-22701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90613" indent="-23336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1371600" indent="-2540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223F7-7CCD-3AC1-4F3F-D5702A7EC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44A96-F9D1-B71E-786D-CDF7E2CC1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293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EB318-6026-792B-1537-B5E9660C53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3561" y="-1354152"/>
            <a:ext cx="2392705" cy="194219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Closing Slide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3023977572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 - Childrens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831</TotalTime>
  <Words>15</Words>
  <Application>Microsoft Macintosh PowerPoint</Application>
  <PresentationFormat>On-screen Show (16:9)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Arial-BoldMT</vt:lpstr>
      <vt:lpstr>Calibri</vt:lpstr>
      <vt:lpstr>Wingdings</vt:lpstr>
      <vt:lpstr>UNMC Theme</vt:lpstr>
      <vt:lpstr>Title goes here</vt:lpstr>
      <vt:lpstr>PowerPoint Presentation</vt:lpstr>
      <vt:lpstr>Closing Slide [do not remove]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58</cp:revision>
  <dcterms:created xsi:type="dcterms:W3CDTF">2014-09-17T15:14:42Z</dcterms:created>
  <dcterms:modified xsi:type="dcterms:W3CDTF">2025-09-13T22:46:59Z</dcterms:modified>
</cp:coreProperties>
</file>