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B6AF0D97-BDEE-054E-8ABB-EA12FF87A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95303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941419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90667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188696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3AB7E59-72F6-3948-BC8A-8F2A777E9D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08ADA07-232D-1C46-8D43-44D6104FC8C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908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lnSpc>
          <a:spcPct val="90000"/>
        </a:lnSpc>
        <a:spcBef>
          <a:spcPct val="20000"/>
        </a:spcBef>
        <a:buFontTx/>
        <a:buNone/>
        <a:defRPr sz="3200" kern="1200">
          <a:solidFill>
            <a:schemeClr val="bg1"/>
          </a:solidFill>
          <a:latin typeface="Arial"/>
          <a:ea typeface="+mn-ea"/>
          <a:cs typeface="Arial"/>
        </a:defRPr>
      </a:lvl1pPr>
      <a:lvl2pPr marL="611702" indent="-383108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996926" indent="-302676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bg1"/>
          </a:solidFill>
          <a:latin typeface="Arial"/>
          <a:ea typeface="+mn-ea"/>
          <a:cs typeface="Arial"/>
        </a:defRPr>
      </a:lvl3pPr>
      <a:lvl4pPr marL="1454114" indent="-311143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4pPr>
      <a:lvl5pPr marL="1828754" indent="-338658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0A889-D9F3-0843-680C-C8A2D2063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90307-4840-D8B4-5DE9-308A55617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7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2B370-D464-8A7D-768F-FCECC2ED20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831968"/>
            <a:ext cx="2802616" cy="21504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586783205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</TotalTime>
  <Words>15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Arial-BoldMT</vt:lpstr>
      <vt:lpstr>Calibri</vt:lpstr>
      <vt:lpstr>Wingdings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2025-09-15T03:01:17Z</dcterms:modified>
</cp:coreProperties>
</file>