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5"/>
  </p:notesMasterIdLst>
  <p:sldIdLst>
    <p:sldId id="262" r:id="rId2"/>
    <p:sldId id="263" r:id="rId3"/>
    <p:sldId id="264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7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168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9/14/25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59FE1A1F-E636-2E45-A1C0-6418A55428D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89313" y="960720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89313" y="2659283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bg2"/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6EC772F-B9BF-784F-AD7D-9FE977C6E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80607"/>
            <a:ext cx="8459938" cy="922351"/>
          </a:xfrm>
        </p:spPr>
        <p:txBody>
          <a:bodyPr tIns="0" bIns="0"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205567"/>
            <a:ext cx="8459942" cy="3714775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 sz="24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400"/>
            </a:lvl3pPr>
            <a:lvl4pPr>
              <a:lnSpc>
                <a:spcPct val="90000"/>
              </a:lnSpc>
              <a:defRPr sz="2000"/>
            </a:lvl4pPr>
            <a:lvl5pPr>
              <a:lnSpc>
                <a:spcPct val="90000"/>
              </a:lnSpc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42030" y="180607"/>
            <a:ext cx="8459938" cy="922351"/>
          </a:xfrm>
        </p:spPr>
        <p:txBody>
          <a:bodyPr tIns="0" bIns="0"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7"/>
            <a:ext cx="4126605" cy="3706065"/>
          </a:xfrm>
        </p:spPr>
        <p:txBody>
          <a:bodyPr anchor="t">
            <a:normAutofit/>
          </a:bodyPr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5" y="1214278"/>
            <a:ext cx="4122123" cy="3706064"/>
          </a:xfrm>
        </p:spPr>
        <p:txBody>
          <a:bodyPr anchor="t">
            <a:normAutofit/>
          </a:bodyPr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B6ADC21-0F1B-6648-BD92-F0B0872D4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80607"/>
            <a:ext cx="8459938" cy="922351"/>
          </a:xfrm>
        </p:spPr>
        <p:txBody>
          <a:bodyPr tIns="0" bIns="0"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3196303" cy="3688648"/>
          </a:xfrm>
        </p:spPr>
        <p:txBody>
          <a:bodyPr anchor="t">
            <a:normAutofit/>
          </a:bodyPr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222919"/>
            <a:ext cx="5033770" cy="368000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8AC42F36-D154-634A-8A87-7819C3A15B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80607"/>
            <a:ext cx="8459938" cy="922351"/>
          </a:xfrm>
        </p:spPr>
        <p:txBody>
          <a:bodyPr tIns="0" bIns="0"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184413"/>
            <a:ext cx="8460660" cy="481576"/>
          </a:xfrm>
        </p:spPr>
        <p:txBody>
          <a:bodyPr anchor="ctr"/>
          <a:lstStyle>
            <a:lvl1pPr>
              <a:defRPr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761404"/>
            <a:ext cx="8459942" cy="3141522"/>
          </a:xfrm>
        </p:spPr>
        <p:txBody>
          <a:bodyPr anchor="t">
            <a:normAutofit/>
          </a:bodyPr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2" y="1598065"/>
            <a:ext cx="8236475" cy="1206830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E4FADDED-01D1-8C4A-8059-D7479B4AFEA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FF89F8E8-2928-A649-B252-96252DB41CFE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154483"/>
            <a:ext cx="8459942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178033"/>
            <a:ext cx="8459943" cy="3681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lnSpc>
          <a:spcPct val="90000"/>
        </a:lnSpc>
        <a:spcBef>
          <a:spcPct val="20000"/>
        </a:spcBef>
        <a:buFontTx/>
        <a:buNone/>
        <a:defRPr sz="2400" kern="1200">
          <a:solidFill>
            <a:schemeClr val="bg1"/>
          </a:solidFill>
          <a:latin typeface="Arial"/>
          <a:ea typeface="+mn-ea"/>
          <a:cs typeface="Arial"/>
        </a:defRPr>
      </a:lvl1pPr>
      <a:lvl2pPr marL="458788" indent="-287338" algn="l" defTabSz="457200" rtl="0" eaLnBrk="1" latinLnBrk="0" hangingPunct="1">
        <a:spcBef>
          <a:spcPct val="20000"/>
        </a:spcBef>
        <a:buFont typeface="Wingdings" charset="2"/>
        <a:buChar char="§"/>
        <a:tabLst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747713" indent="-227013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tabLst/>
        <a:defRPr sz="2400" kern="1200">
          <a:solidFill>
            <a:schemeClr val="bg1"/>
          </a:solidFill>
          <a:latin typeface="Arial"/>
          <a:ea typeface="+mn-ea"/>
          <a:cs typeface="Arial"/>
        </a:defRPr>
      </a:lvl3pPr>
      <a:lvl4pPr marL="1090613" indent="-233363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–"/>
        <a:tabLst/>
        <a:defRPr sz="2000" kern="1200">
          <a:solidFill>
            <a:schemeClr val="bg1"/>
          </a:solidFill>
          <a:latin typeface="Arial"/>
          <a:ea typeface="+mn-ea"/>
          <a:cs typeface="Arial"/>
        </a:defRPr>
      </a:lvl4pPr>
      <a:lvl5pPr marL="1371600" indent="-2540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»"/>
        <a:tabLst/>
        <a:defRPr sz="2000" kern="1200">
          <a:solidFill>
            <a:schemeClr val="bg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75F1D-4596-0E09-F149-45D9D6F8F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E88D1B-83AF-FCC1-9624-1E576218C8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114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6A6B8-8ADD-114A-4E29-36E4D6B0B3B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42028" y="-1412802"/>
            <a:ext cx="2384547" cy="207457"/>
          </a:xfrm>
        </p:spPr>
        <p:txBody>
          <a:bodyPr vert="horz" lIns="91440" tIns="0" rIns="91440" bIns="0" rtlCol="0" anchor="b">
            <a:no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Closing Slide [do not remove]</a:t>
            </a:r>
          </a:p>
        </p:txBody>
      </p:sp>
    </p:spTree>
    <p:extLst>
      <p:ext uri="{BB962C8B-B14F-4D97-AF65-F5344CB8AC3E}">
        <p14:creationId xmlns:p14="http://schemas.microsoft.com/office/powerpoint/2010/main" val="4065726044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 - CB">
      <a:dk1>
        <a:srgbClr val="000000"/>
      </a:dk1>
      <a:lt1>
        <a:srgbClr val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D9E8F1"/>
      </a:hlink>
      <a:folHlink>
        <a:srgbClr val="129D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1802</TotalTime>
  <Words>15</Words>
  <Application>Microsoft Macintosh PowerPoint</Application>
  <PresentationFormat>On-screen Show (16:9)</PresentationFormat>
  <Paragraphs>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Arial-BoldMT</vt:lpstr>
      <vt:lpstr>Calibri</vt:lpstr>
      <vt:lpstr>Wingdings</vt:lpstr>
      <vt:lpstr>UNMC Theme</vt:lpstr>
      <vt:lpstr>Title goes here</vt:lpstr>
      <vt:lpstr>PowerPoint Presentation</vt:lpstr>
      <vt:lpstr>Closing Slide [do not remove]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53</cp:revision>
  <dcterms:created xsi:type="dcterms:W3CDTF">2014-09-17T15:14:42Z</dcterms:created>
  <dcterms:modified xsi:type="dcterms:W3CDTF">2025-09-15T03:02:04Z</dcterms:modified>
</cp:coreProperties>
</file>