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5"/>
  </p:notesMasterIdLst>
  <p:sldIdLst>
    <p:sldId id="262" r:id="rId2"/>
    <p:sldId id="263" r:id="rId3"/>
    <p:sldId id="264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7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9/13/25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rrow&#10;&#10;Description automatically generated with medium confidence">
            <a:extLst>
              <a:ext uri="{FF2B5EF4-FFF2-40B4-BE49-F238E27FC236}">
                <a16:creationId xmlns:a16="http://schemas.microsoft.com/office/drawing/2014/main" id="{53E8E7D4-E263-0449-A782-12B78A695A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124723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3522233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0B13011-AA5D-AA4E-9553-48EF469C4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5"/>
            <a:ext cx="8459942" cy="4546796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0AF6E5D1-016E-DC34-7F8D-00E1480CBC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913" y="624628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BF0A6634-4E88-514E-BD64-C53564956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524909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7"/>
            <a:ext cx="4122123" cy="4524909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2E4C9BB6-8BA6-587E-C538-6A2C55B08B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913" y="624628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9"/>
            <a:ext cx="3196303" cy="4545456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545456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E6C7B2A-1F77-A943-466A-48154D92C4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913" y="624628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788757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381595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ABFD4E53-A10A-43AC-56C7-C935DFC437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913" y="624628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2B7F76B-881D-9217-7631-5707F45595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913" y="624628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sign in front of a hospital&#10;&#10;AI-generated content may be incorrect.">
            <a:extLst>
              <a:ext uri="{FF2B5EF4-FFF2-40B4-BE49-F238E27FC236}">
                <a16:creationId xmlns:a16="http://schemas.microsoft.com/office/drawing/2014/main" id="{FBE11F5B-6EA5-68A0-BD71-B60CE79198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" y="0"/>
            <a:ext cx="9143286" cy="6858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2FE635BB-FBC8-584B-8687-52B4C5BAFE2F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788757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3"/>
            <a:ext cx="8459943" cy="45937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954EAB7-5A5A-9985-D5AE-11B3E70808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913" y="624628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chemeClr val="accent1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92390-CFC6-DFA5-D2CD-30223805F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E4FD6D-4417-FDFB-4AF3-288024739A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03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E747A7-ED97-2F08-104B-06AA2E1EC12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2028" y="-1575490"/>
            <a:ext cx="2501533" cy="192740"/>
          </a:xfrm>
        </p:spPr>
        <p:txBody>
          <a:bodyPr vert="horz" lIns="91440" tIns="0" rIns="91440" bIns="0" rtlCol="0" anchor="b">
            <a:no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Closing Slide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2259824522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1050</TotalTime>
  <Words>15</Words>
  <Application>Microsoft Macintosh PowerPoint</Application>
  <PresentationFormat>On-screen Show (4:3)</PresentationFormat>
  <Paragraphs>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Arial-BoldMT</vt:lpstr>
      <vt:lpstr>Calibri</vt:lpstr>
      <vt:lpstr>UNMC Theme</vt:lpstr>
      <vt:lpstr>Title goes here</vt:lpstr>
      <vt:lpstr>PowerPoint Presentation</vt:lpstr>
      <vt:lpstr>Closing Slide [do not remove]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60</cp:revision>
  <dcterms:created xsi:type="dcterms:W3CDTF">2014-09-17T15:14:42Z</dcterms:created>
  <dcterms:modified xsi:type="dcterms:W3CDTF">2025-09-13T22:54:00Z</dcterms:modified>
</cp:coreProperties>
</file>