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4" r:id="rId3"/>
    <p:sldId id="263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01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48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3137C9-B010-5240-9C4E-78DEC93B0D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F72465-AC28-B143-B0A3-DA444AE7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8968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A1EEA3E-0C9D-99AE-EFCE-821C3CC32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F184D8D-0B5F-CA4F-B5AF-4B15259B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1897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1897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B44F999-5141-A615-AB7A-5E083DF68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4222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22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B0805B-6906-8D51-D954-6DC41D812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80284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5A89852-981D-06D1-C719-34E23542B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3BE138F-952F-A022-F3B3-6069EA7B6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614C709C-6923-8751-43EC-D8B5F9798B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2E275E6-4321-774E-A2FA-5D400C4D36A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01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8B17967-CFD6-7C21-5B9A-CCC2679B0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0BC3A-71CF-72CC-E11F-E2E9C3102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C6BAA-B551-F005-BF3B-3649F0D36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07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1AF65-1152-E4F3-25BA-67789F6B19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044146"/>
            <a:ext cx="2509237" cy="171310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56815623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15</Words>
  <Application>Microsoft Macintosh PowerPoint</Application>
  <PresentationFormat>On-screen Show (16:9)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2025-09-13T22:54:50Z</dcterms:modified>
</cp:coreProperties>
</file>