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5"/>
  </p:notesMasterIdLst>
  <p:sldIdLst>
    <p:sldId id="262" r:id="rId2"/>
    <p:sldId id="265" r:id="rId3"/>
    <p:sldId id="264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713"/>
    <a:srgbClr val="AD122A"/>
    <a:srgbClr val="A2B526"/>
    <a:srgbClr val="303B42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167" autoAdjust="0"/>
    <p:restoredTop sz="94521" autoAdjust="0"/>
  </p:normalViewPr>
  <p:slideViewPr>
    <p:cSldViewPr snapToGrid="0" snapToObjects="1">
      <p:cViewPr>
        <p:scale>
          <a:sx n="109" d="100"/>
          <a:sy n="109" d="100"/>
        </p:scale>
        <p:origin x="2448" y="3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3A9C3-438C-BE4C-9B47-00447DA1FF7D}" type="datetimeFigureOut">
              <a:rPr lang="en-US" smtClean="0"/>
              <a:t>9/13/25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4B9F7B-6D2C-D847-BDB0-B95DB96DA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32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FFC82A19-D4F9-3B49-8AFA-7FD566EF68E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85520" y="1054197"/>
            <a:ext cx="7410001" cy="1872612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5400" b="1" i="0" baseline="0">
                <a:solidFill>
                  <a:schemeClr val="accent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85520" y="3329193"/>
            <a:ext cx="7410001" cy="1721780"/>
          </a:xfrm>
        </p:spPr>
        <p:txBody>
          <a:bodyPr>
            <a:normAutofit/>
          </a:bodyPr>
          <a:lstStyle>
            <a:lvl1pPr marL="0" indent="0" algn="l">
              <a:buNone/>
              <a:defRPr sz="2800" b="0" i="0" baseline="0">
                <a:solidFill>
                  <a:schemeClr val="tx2"/>
                </a:solidFill>
                <a:latin typeface="+mn-lt"/>
                <a:cs typeface="Arial-BoldMT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BCB5F2CD-52C4-FA4C-8564-BD8F8929A5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2320" y="217589"/>
            <a:ext cx="8019650" cy="1229801"/>
          </a:xfrm>
        </p:spPr>
        <p:txBody>
          <a:bodyPr tIns="0" bIns="0"/>
          <a:lstStyle>
            <a:lvl1pPr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2319" y="1607424"/>
            <a:ext cx="8019651" cy="4228297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800">
                <a:latin typeface="Arial"/>
                <a:cs typeface="Arial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800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10DCFC27-756D-E432-8926-52E543784E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210" y="6373352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275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–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B357625-297D-3A44-BC7F-B244E893E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2320" y="217589"/>
            <a:ext cx="8019650" cy="1229801"/>
          </a:xfrm>
        </p:spPr>
        <p:txBody>
          <a:bodyPr tIns="0" bIns="0"/>
          <a:lstStyle>
            <a:lvl1pPr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319" y="1619037"/>
            <a:ext cx="3915009" cy="4226959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886960" y="1619037"/>
            <a:ext cx="3915009" cy="4226959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081BE2A7-67F3-DCEE-B421-3B538843C7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210" y="6373352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441BF129-3A32-B74D-9FAB-BF8F6ED60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2320" y="217589"/>
            <a:ext cx="8019650" cy="1229801"/>
          </a:xfrm>
        </p:spPr>
        <p:txBody>
          <a:bodyPr tIns="0" bIns="0"/>
          <a:lstStyle>
            <a:lvl1pPr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320" y="1619038"/>
            <a:ext cx="3037840" cy="4216683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961682" y="1619038"/>
            <a:ext cx="4840288" cy="4216683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4312B0FF-2755-B4C6-CA77-B905922DB7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210" y="6373352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125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7D6CA92A-3681-9B44-B17D-8188435627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2320" y="217589"/>
            <a:ext cx="8019650" cy="1229801"/>
          </a:xfrm>
        </p:spPr>
        <p:txBody>
          <a:bodyPr tIns="0" bIns="0"/>
          <a:lstStyle>
            <a:lvl1pPr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82320" y="1579218"/>
            <a:ext cx="8019650" cy="642101"/>
          </a:xfrm>
        </p:spPr>
        <p:txBody>
          <a:bodyPr anchor="ctr"/>
          <a:lstStyle>
            <a:lvl1pPr marL="0" indent="0">
              <a:buNone/>
              <a:defRPr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320" y="2348539"/>
            <a:ext cx="8019650" cy="3487182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2B92983A-04E1-EF6B-3C08-5304450D10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210" y="6373352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12800" y="2130753"/>
            <a:ext cx="8107680" cy="1609107"/>
          </a:xfrm>
        </p:spPr>
        <p:txBody>
          <a:bodyPr/>
          <a:lstStyle>
            <a:lvl1pPr algn="ctr">
              <a:defRPr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Subhead/ </a:t>
            </a:r>
            <a:br>
              <a:rPr lang="en-US" dirty="0"/>
            </a:br>
            <a:r>
              <a:rPr lang="en-US" dirty="0"/>
              <a:t>Section Header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DFF7E35B-F1FA-08B3-929E-1331FDB493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210" y="6373352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448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outdoor, sign&#10;&#10;Description automatically generated">
            <a:extLst>
              <a:ext uri="{FF2B5EF4-FFF2-40B4-BE49-F238E27FC236}">
                <a16:creationId xmlns:a16="http://schemas.microsoft.com/office/drawing/2014/main" id="{F2F64E2B-DA18-C541-A246-E2B9A7606A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shape&#10;&#10;Description automatically generated">
            <a:extLst>
              <a:ext uri="{FF2B5EF4-FFF2-40B4-BE49-F238E27FC236}">
                <a16:creationId xmlns:a16="http://schemas.microsoft.com/office/drawing/2014/main" id="{098EB0B7-BBC6-6748-8B3E-51C5999ADB0E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92480" y="205977"/>
            <a:ext cx="8009490" cy="1229803"/>
          </a:xfrm>
          <a:prstGeom prst="rect">
            <a:avLst/>
          </a:prstGeom>
        </p:spPr>
        <p:txBody>
          <a:bodyPr vert="horz" lIns="91440" tIns="0" rIns="91440" bIns="0" rtlCol="0" anchor="ctr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2480" y="1570713"/>
            <a:ext cx="8009492" cy="42855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C35C31F-A69D-1A4A-CBAD-398039D56D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210" y="6373352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1" r:id="rId3"/>
    <p:sldLayoutId id="2147483745" r:id="rId4"/>
    <p:sldLayoutId id="2147483728" r:id="rId5"/>
    <p:sldLayoutId id="2147483744" r:id="rId6"/>
    <p:sldLayoutId id="2147483743" r:id="rId7"/>
  </p:sldLayoutIdLst>
  <p:hf hdr="0" ftr="0" dt="0"/>
  <p:txStyles>
    <p:titleStyle>
      <a:lvl1pPr algn="l" defTabSz="609585" rtl="0" eaLnBrk="1" latinLnBrk="0" hangingPunct="1">
        <a:lnSpc>
          <a:spcPct val="90000"/>
        </a:lnSpc>
        <a:spcBef>
          <a:spcPct val="0"/>
        </a:spcBef>
        <a:buNone/>
        <a:defRPr sz="4000" b="1" i="0" kern="1200" baseline="0">
          <a:solidFill>
            <a:schemeClr val="accent1"/>
          </a:solidFill>
          <a:latin typeface="Arial"/>
          <a:ea typeface="+mj-ea"/>
          <a:cs typeface="Arial"/>
        </a:defRPr>
      </a:lvl1pPr>
    </p:titleStyle>
    <p:bodyStyle>
      <a:lvl1pPr marL="228600" marR="0" indent="-22860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3200" kern="1200">
          <a:solidFill>
            <a:schemeClr val="tx1"/>
          </a:solidFill>
          <a:latin typeface="Arial"/>
          <a:ea typeface="+mn-ea"/>
          <a:cs typeface="Arial"/>
        </a:defRPr>
      </a:lvl1pPr>
      <a:lvl2pPr marL="6858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8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8073283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BA0BA9-DC5E-8A17-98F9-29A4608899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1ED4C7-618E-DD96-9E24-AC43D13DF1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AC572D-417D-21EE-7E23-86ED8080BD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0394A55-0D5E-E449-981A-A375C652BAC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08582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E3CE36-CB59-56E0-3DDD-4219CA8DC64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40080" y="-1733894"/>
            <a:ext cx="2361028" cy="221618"/>
          </a:xfrm>
        </p:spPr>
        <p:txBody>
          <a:bodyPr vert="horz" lIns="91440" tIns="0" rIns="91440" bIns="0" rtlCol="0" anchor="b">
            <a:no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Closing Slide [do not delete]</a:t>
            </a:r>
          </a:p>
        </p:txBody>
      </p:sp>
    </p:spTree>
    <p:extLst>
      <p:ext uri="{BB962C8B-B14F-4D97-AF65-F5344CB8AC3E}">
        <p14:creationId xmlns:p14="http://schemas.microsoft.com/office/powerpoint/2010/main" val="618943979"/>
      </p:ext>
    </p:extLst>
  </p:cSld>
  <p:clrMapOvr>
    <a:masterClrMapping/>
  </p:clrMapOvr>
</p:sld>
</file>

<file path=ppt/theme/theme1.xml><?xml version="1.0" encoding="utf-8"?>
<a:theme xmlns:a="http://schemas.openxmlformats.org/drawingml/2006/main" name="UNMC Theme">
  <a:themeElements>
    <a:clrScheme name="UNMC">
      <a:dk1>
        <a:srgbClr val="000000"/>
      </a:dk1>
      <a:lt1>
        <a:srgbClr val="FFFFFF"/>
      </a:lt1>
      <a:dk2>
        <a:srgbClr val="2F3A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129DBF"/>
      </a:accent4>
      <a:accent5>
        <a:srgbClr val="F26721"/>
      </a:accent5>
      <a:accent6>
        <a:srgbClr val="FCB614"/>
      </a:accent6>
      <a:hlink>
        <a:srgbClr val="007999"/>
      </a:hlink>
      <a:folHlink>
        <a:srgbClr val="002857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1049</TotalTime>
  <Words>16</Words>
  <Application>Microsoft Macintosh PowerPoint</Application>
  <PresentationFormat>On-screen Show (4:3)</PresentationFormat>
  <Paragraphs>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Arial-BoldMT</vt:lpstr>
      <vt:lpstr>Calibri</vt:lpstr>
      <vt:lpstr>UNMC Theme</vt:lpstr>
      <vt:lpstr>Title goes here</vt:lpstr>
      <vt:lpstr>PowerPoint Presentation</vt:lpstr>
      <vt:lpstr>Closing Slide [do not delete]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60</cp:revision>
  <dcterms:created xsi:type="dcterms:W3CDTF">2014-09-17T15:14:42Z</dcterms:created>
  <dcterms:modified xsi:type="dcterms:W3CDTF">2025-09-13T22:48:35Z</dcterms:modified>
</cp:coreProperties>
</file>