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3D5D617-35F0-5343-A400-8B17534D91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4170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98C51-3675-4328-D835-D086CE449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B578BC8-305A-FC76-E0C8-E290F94E7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4849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398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482CEF-7CC6-5AA2-EC15-22DBEF476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168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15D258-2C2D-3E7A-EE64-7767F5C64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7D48F7E-BBE7-CB4D-3BA1-6AA3C45AF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D76A29B-A7E2-DB4A-85A4-956F203122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and white clouds&#10;&#10;AI-generated content may be incorrect.">
            <a:extLst>
              <a:ext uri="{FF2B5EF4-FFF2-40B4-BE49-F238E27FC236}">
                <a16:creationId xmlns:a16="http://schemas.microsoft.com/office/drawing/2014/main" id="{5BAE318C-B1C2-88F0-D774-5A69688D783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76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79AAB49-7116-83E2-6894-F5FC537A6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F881C-9583-D590-9DBB-E8441DDD0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8B655-8E95-7EAF-7BF0-56B15C4B3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AACC3-FC74-EED8-2039-08574C900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94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C17D0-3F01-747B-47CE-C050A22EDDA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4903" y="-1375198"/>
            <a:ext cx="2580812" cy="199541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911417788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1837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2025-09-13T22:49:40Z</dcterms:modified>
</cp:coreProperties>
</file>