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65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424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shape&#10;&#10;Description automatically generated">
            <a:extLst>
              <a:ext uri="{FF2B5EF4-FFF2-40B4-BE49-F238E27FC236}">
                <a16:creationId xmlns:a16="http://schemas.microsoft.com/office/drawing/2014/main" id="{C1E9BB9E-0F0B-634F-9711-FEF96E7589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07203" y="105419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07203" y="332919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CB5F2CD-52C4-FA4C-8564-BD8F8929A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4"/>
            <a:ext cx="8459942" cy="446460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3FA600A-4A1C-1E9A-0924-C4B0D6B9D6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1D944D7-D9A8-8449-8A6F-7238FB14B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44271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8"/>
            <a:ext cx="4122123" cy="444271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30D7F22-E794-A0EE-0631-27C9EF1972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8460660" cy="12298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47353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462016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970FBE6-7DA9-B437-7497-808590FA7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372348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8719978-A2AE-E30B-54F6-5CFB51CC4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B1A5826-A750-E5C3-B0FA-A947B15A17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104F8CF5-A1FE-9744-B5E2-62A2B06621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76599212-6A85-E540-B884-8E41C917E6F6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845994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2"/>
            <a:ext cx="8459943" cy="4501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803E368-A86C-F321-557C-35B7FB5FD7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C1732-5576-6DBD-4147-4BBFE3678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61095-B2CC-29AD-7EB3-65A656F002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6F1C52-26D1-1259-F966-A2561A33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834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FD2AA-998D-C2A6-1D0E-49FB5BCB1F9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709306"/>
            <a:ext cx="2390021" cy="259647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2472935779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1073</TotalTime>
  <Words>16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56</cp:revision>
  <dcterms:created xsi:type="dcterms:W3CDTF">2014-09-17T15:14:42Z</dcterms:created>
  <dcterms:modified xsi:type="dcterms:W3CDTF">2025-09-13T22:52:10Z</dcterms:modified>
</cp:coreProperties>
</file>