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83A839C-C430-044F-8708-882911344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6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811757E-1FB8-48AE-FECC-7C8EDCED5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5B569B-C029-0AD2-8710-0604ECD37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2672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180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F0EA1E-4B5B-85E9-F3D5-06C077368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DF8AFD3-FA40-EAD8-D022-54CE042A5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01E4C82-F590-E4EB-F41F-360A034EE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7C2EA8A-F3DE-734F-AF43-F53A6CE758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156811-BAFA-A80B-CA3B-B47ED89BC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93726-5294-0FE4-A577-8E33A2172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94FCC-C34B-8938-2FC7-0A7989A98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1C04B-7E3D-35D3-F8C6-EFA396B14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09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C4BA0-755B-759A-ADA0-C8DDDA8A25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92614"/>
            <a:ext cx="2383755" cy="17341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000989441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2025-09-13T22:53:00Z</dcterms:modified>
</cp:coreProperties>
</file>