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2B7F7535-034C-4441-B00C-39E915883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95303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94141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90667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188696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8ADA07-232D-1C46-8D43-44D6104FC8C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908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ct val="20000"/>
        </a:spcBef>
        <a:buFontTx/>
        <a:buNone/>
        <a:defRPr sz="3200" kern="1200">
          <a:solidFill>
            <a:schemeClr val="bg1"/>
          </a:solidFill>
          <a:latin typeface="Arial"/>
          <a:ea typeface="+mn-ea"/>
          <a:cs typeface="Arial"/>
        </a:defRPr>
      </a:lvl1pPr>
      <a:lvl2pPr marL="611702" indent="-383108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926" indent="-302676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bg1"/>
          </a:solidFill>
          <a:latin typeface="Arial"/>
          <a:ea typeface="+mn-ea"/>
          <a:cs typeface="Arial"/>
        </a:defRPr>
      </a:lvl3pPr>
      <a:lvl4pPr marL="1454114" indent="-311143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4pPr>
      <a:lvl5pPr marL="1828754" indent="-338658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63C37-CEA2-DA1C-27FE-93145C15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E7A48-2572-A8C3-C4AB-26CEAE912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8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74F26-819C-7ECC-C871-88DB0862DF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854271"/>
            <a:ext cx="2713406" cy="226193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585007818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15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2025-09-15T03:03:48Z</dcterms:modified>
</cp:coreProperties>
</file>