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7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3C4A1A74-869D-974D-9610-AA4770A253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255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49D9E04-C29B-6986-9720-6C5A12AD8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A3F97C5-1E51-B817-5622-1C2137163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76121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96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94C9A99-245E-A547-4C6F-25D598C66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317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989D370-2CAD-4CED-0082-C64B6A56A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3DFD005-FB2C-C876-D3FB-E3DCE881B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A0C354F0-6C54-6B4A-A739-CBF3B1100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799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89F7345-EF45-DEC3-B037-049C46A71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E10C4-4044-4744-EA34-59D62A90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181A0-D22A-E942-46E2-819CAB968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AE4C6-C916-DE97-AF9C-DC5520D24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8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4B177-5624-AEE5-7D2F-6FE7116C2F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2028" y="-1687003"/>
            <a:ext cx="2479231" cy="170437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1183308283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</TotalTime>
  <Words>16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Arial-BoldMT</vt:lpstr>
      <vt:lpstr>Calibri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62</cp:revision>
  <dcterms:created xsi:type="dcterms:W3CDTF">2014-09-17T15:14:42Z</dcterms:created>
  <dcterms:modified xsi:type="dcterms:W3CDTF">2025-09-13T22:57:28Z</dcterms:modified>
</cp:coreProperties>
</file>