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8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2110D0A8-4735-3746-BE47-42BC0E8AFC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3ECB389-276E-F14B-A9B1-050154E88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46717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853A380-03E5-078D-49B5-D5EE04C4E2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A2727C2-1766-5341-93EF-4196EF951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45846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45846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4721A69-46CE-F8A9-A817-848217F719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45756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457569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575BC50-CC6A-8B44-E1CC-BF29BE7022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1133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47AED98-BBBF-89BA-89DF-474B230A3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1F790F-AFE1-F019-47E6-3ADC30B72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DA513E64-711D-A249-93E0-CC4B6293F7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3"/>
            <a:ext cx="8459943" cy="3476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67E3C70-0D1C-51C5-413A-7A3037EAFD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17C61-1648-E647-4541-3FA2F4D34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CCCD1-92A4-3648-B250-FA3A8BE5A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1F5D55-51C1-BD61-2865-0889FE7048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950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6BC88-809D-7FA2-E479-55F26A1EEF3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366733"/>
            <a:ext cx="2375535" cy="170322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203561011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858</TotalTime>
  <Words>16</Words>
  <Application>Microsoft Macintosh PowerPoint</Application>
  <PresentationFormat>On-screen Show (16:9)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2025-09-13T22:58:26Z</dcterms:modified>
</cp:coreProperties>
</file>