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5"/>
  </p:notesMasterIdLst>
  <p:sldIdLst>
    <p:sldId id="262" r:id="rId2"/>
    <p:sldId id="263" r:id="rId3"/>
    <p:sldId id="26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67" autoAdjust="0"/>
    <p:restoredTop sz="94521" autoAdjust="0"/>
  </p:normalViewPr>
  <p:slideViewPr>
    <p:cSldViewPr snapToGrid="0" snapToObjects="1">
      <p:cViewPr varScale="1">
        <p:scale>
          <a:sx n="115" d="100"/>
          <a:sy n="115" d="100"/>
        </p:scale>
        <p:origin x="2288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9/13/25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rrow&#10;&#10;Description automatically generated with medium confidence">
            <a:extLst>
              <a:ext uri="{FF2B5EF4-FFF2-40B4-BE49-F238E27FC236}">
                <a16:creationId xmlns:a16="http://schemas.microsoft.com/office/drawing/2014/main" id="{34BD5AF2-400A-5240-AABA-D6CE563734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1247237"/>
            <a:ext cx="7088318" cy="1872612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54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3522233"/>
            <a:ext cx="7088318" cy="1721780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Arial-BoldM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B13011-AA5D-AA4E-9553-48EF469C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607425"/>
            <a:ext cx="8459942" cy="4557070"/>
          </a:xfr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>
                <a:latin typeface="Arial"/>
                <a:cs typeface="Arial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800"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046AF3F-50D4-C06B-1AFE-7900942E26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F0A6634-4E88-514E-BD64-C53564956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7"/>
            <a:ext cx="4126605" cy="454545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619037"/>
            <a:ext cx="4122123" cy="4545457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C94FA3C-B142-FB56-B4A2-8D2D502C21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217589"/>
            <a:ext cx="7887572" cy="12298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619039"/>
            <a:ext cx="3196303" cy="4514634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630559"/>
            <a:ext cx="5033770" cy="4514634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0D83021-83F9-3950-57CA-5E633E36DC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217589"/>
            <a:ext cx="7887570" cy="1229801"/>
          </a:xfrm>
        </p:spPr>
        <p:txBody>
          <a:bodyPr tIns="0" bIns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579218"/>
            <a:ext cx="8460660" cy="642101"/>
          </a:xfrm>
        </p:spPr>
        <p:txBody>
          <a:bodyPr anchor="ctr"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2348539"/>
            <a:ext cx="8459942" cy="3815955"/>
          </a:xfrm>
        </p:spPr>
        <p:txBody>
          <a:bodyPr anchor="t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200" b="0">
                <a:solidFill>
                  <a:schemeClr val="tx1"/>
                </a:solidFill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FB837BE-C196-B98C-D030-0DD69A31C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3" y="2130753"/>
            <a:ext cx="8236475" cy="1609107"/>
          </a:xfrm>
        </p:spPr>
        <p:txBody>
          <a:bodyPr/>
          <a:lstStyle>
            <a:lvl1pPr algn="ctr"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372E3C2-B1F9-B3AD-CCDF-BA4296A7E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all tower with a colorful design on it&#10;&#10;AI-generated content may be incorrect.">
            <a:extLst>
              <a:ext uri="{FF2B5EF4-FFF2-40B4-BE49-F238E27FC236}">
                <a16:creationId xmlns:a16="http://schemas.microsoft.com/office/drawing/2014/main" id="{FE8737FD-FD3A-7182-88C7-DA7F298F69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05C6A3-B0DC-50EF-210E-3D33F28FF5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08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on a red background&#10;&#10;AI-generated content may be incorrect.">
            <a:extLst>
              <a:ext uri="{FF2B5EF4-FFF2-40B4-BE49-F238E27FC236}">
                <a16:creationId xmlns:a16="http://schemas.microsoft.com/office/drawing/2014/main" id="{4B4D2912-BE07-11F7-5329-8D42B744FD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" y="0"/>
            <a:ext cx="9143286" cy="68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39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635BD8D7-FA60-BF4A-94AA-B6B7A72E0CD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205977"/>
            <a:ext cx="7887572" cy="122980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9" y="1570712"/>
            <a:ext cx="8459943" cy="490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FAC619E-09D5-236A-C684-5A9EE92EF9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9913" y="6246282"/>
            <a:ext cx="504281" cy="295236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txStyles>
    <p:titleStyle>
      <a:lvl1pPr algn="l" defTabSz="609585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EDCF0-F792-1863-135B-66A8F148D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17DFC-F9F7-17BE-150C-ADDB9BB032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850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E43CF-D478-182A-CBA6-93F65A6168D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028" y="-1854272"/>
            <a:ext cx="2557289" cy="259647"/>
          </a:xfrm>
        </p:spPr>
        <p:txBody>
          <a:bodyPr vert="horz" lIns="91440" tIns="0" rIns="91440" bIns="0" rtlCol="0" anchor="b">
            <a:no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Closing Slide [do not remove]</a:t>
            </a:r>
          </a:p>
        </p:txBody>
      </p:sp>
    </p:spTree>
    <p:extLst>
      <p:ext uri="{BB962C8B-B14F-4D97-AF65-F5344CB8AC3E}">
        <p14:creationId xmlns:p14="http://schemas.microsoft.com/office/powerpoint/2010/main" val="3575546224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007999"/>
      </a:hlink>
      <a:folHlink>
        <a:srgbClr val="00285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1045</TotalTime>
  <Words>15</Words>
  <Application>Microsoft Macintosh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Arial-BoldMT</vt:lpstr>
      <vt:lpstr>Calibri</vt:lpstr>
      <vt:lpstr>UNMC Theme</vt:lpstr>
      <vt:lpstr>Title goes here</vt:lpstr>
      <vt:lpstr>PowerPoint Presentation</vt:lpstr>
      <vt:lpstr>Closing Slide [do not remove]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61</cp:revision>
  <dcterms:created xsi:type="dcterms:W3CDTF">2014-09-17T15:14:42Z</dcterms:created>
  <dcterms:modified xsi:type="dcterms:W3CDTF">2025-09-13T23:01:19Z</dcterms:modified>
</cp:coreProperties>
</file>