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4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67" autoAdjust="0"/>
    <p:restoredTop sz="94521" autoAdjust="0"/>
  </p:normalViewPr>
  <p:slideViewPr>
    <p:cSldViewPr snapToGrid="0" snapToObjects="1">
      <p:cViewPr varScale="1">
        <p:scale>
          <a:sx n="154" d="100"/>
          <a:sy n="154" d="100"/>
        </p:scale>
        <p:origin x="1168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9/13/25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6F383A-F7D4-D44E-8DE0-B1702BB9EC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30" y="171898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7"/>
            <a:ext cx="8459942" cy="3714775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ACAAC5A-318E-B09D-7D78-5A6A862E10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72923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351785"/>
          </a:xfr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5178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8ABD0CA-00A4-36F9-CCEE-E217CB4B5A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70876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36959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36959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528640-BCC1-8BEC-E940-6CB0E19E61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81653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E004B24-1B48-FCE2-4E98-328DF86AC8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1834250-5359-07A4-2F1F-9D6953EEDC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ign with the University of Nebraska Medical Center logo.">
            <a:extLst>
              <a:ext uri="{FF2B5EF4-FFF2-40B4-BE49-F238E27FC236}">
                <a16:creationId xmlns:a16="http://schemas.microsoft.com/office/drawing/2014/main" id="{ED2F18DB-5599-2A86-4256-48E6CC3A0D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 Durham Research Center towers">
            <a:extLst>
              <a:ext uri="{FF2B5EF4-FFF2-40B4-BE49-F238E27FC236}">
                <a16:creationId xmlns:a16="http://schemas.microsoft.com/office/drawing/2014/main" id="{3811E62C-36B4-33DA-7520-BD74FE387D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4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UNMC emblem logo on a red background">
            <a:extLst>
              <a:ext uri="{FF2B5EF4-FFF2-40B4-BE49-F238E27FC236}">
                <a16:creationId xmlns:a16="http://schemas.microsoft.com/office/drawing/2014/main" id="{C6DEF109-623B-EF3B-73FD-2EB33172A2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5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0B12230-59B9-A24B-A44C-02DFFFF282D9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681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525E3-97FB-557D-1DC0-F96198790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CB704E-2648-F116-9AAB-3011D122C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475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E5963-7EE0-2C52-11B9-06B4F6D1344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379552"/>
            <a:ext cx="3024627" cy="199145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274989409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7999"/>
      </a:hlink>
      <a:folHlink>
        <a:srgbClr val="00285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</TotalTime>
  <Words>15</Words>
  <Application>Microsoft Macintosh PowerPoint</Application>
  <PresentationFormat>On-screen Show (16:9)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54</cp:revision>
  <dcterms:created xsi:type="dcterms:W3CDTF">2014-09-17T15:14:42Z</dcterms:created>
  <dcterms:modified xsi:type="dcterms:W3CDTF">2025-09-13T23:02:57Z</dcterms:modified>
</cp:coreProperties>
</file>