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18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048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9/13/25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-up of a building&#10;&#10;AI-generated content may be incorrect.">
            <a:extLst>
              <a:ext uri="{FF2B5EF4-FFF2-40B4-BE49-F238E27FC236}">
                <a16:creationId xmlns:a16="http://schemas.microsoft.com/office/drawing/2014/main" id="{C14768A0-737F-259E-31F9-1BA6136635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381001" y="983423"/>
            <a:ext cx="6366425" cy="1404459"/>
          </a:xfrm>
        </p:spPr>
        <p:txBody>
          <a:bodyPr anchor="b">
            <a:noAutofit/>
          </a:bodyPr>
          <a:lstStyle>
            <a:lvl1pPr algn="r">
              <a:lnSpc>
                <a:spcPct val="80000"/>
              </a:lnSpc>
              <a:defRPr sz="4800" b="1" i="0" baseline="0">
                <a:solidFill>
                  <a:schemeClr val="accent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81003" y="2689670"/>
            <a:ext cx="6366424" cy="1291335"/>
          </a:xfrm>
        </p:spPr>
        <p:txBody>
          <a:bodyPr>
            <a:normAutofit/>
          </a:bodyPr>
          <a:lstStyle>
            <a:lvl1pPr marL="0" indent="0" algn="r">
              <a:buNone/>
              <a:defRPr sz="2800" b="0" i="0" baseline="0">
                <a:solidFill>
                  <a:schemeClr val="tx1"/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9" y="171898"/>
            <a:ext cx="8459941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8"/>
            <a:ext cx="8459942" cy="3330806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B5BECDA-02DC-576C-3845-CE0DEA9E38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2030" y="172923"/>
            <a:ext cx="8459938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4126605" cy="3322096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322096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AA5987-7F94-6FEF-83AB-8EC86C19F1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70876"/>
            <a:ext cx="8460660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9"/>
            <a:ext cx="3196303" cy="3310222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301580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C513B4D-28CE-B04D-DADC-82D359EE37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845994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76309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77D00C6-A3FE-B2A9-DEDB-B2A5AF170D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18D3DF3-EBA7-AC45-3A86-6ED3E4F6C2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logo on a red background&#10;&#10;AI-generated content may be incorrect.">
            <a:extLst>
              <a:ext uri="{FF2B5EF4-FFF2-40B4-BE49-F238E27FC236}">
                <a16:creationId xmlns:a16="http://schemas.microsoft.com/office/drawing/2014/main" id="{57BD6940-A1CD-9486-E625-4280B2771F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ogo of a dog&#10;&#10;AI-generated content may be incorrect.">
            <a:extLst>
              <a:ext uri="{FF2B5EF4-FFF2-40B4-BE49-F238E27FC236}">
                <a16:creationId xmlns:a16="http://schemas.microsoft.com/office/drawing/2014/main" id="{5DAAF74F-8F99-B02B-898B-43A61E607B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4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ign outside of a building&#10;&#10;AI-generated content may be incorrect.">
            <a:extLst>
              <a:ext uri="{FF2B5EF4-FFF2-40B4-BE49-F238E27FC236}">
                <a16:creationId xmlns:a16="http://schemas.microsoft.com/office/drawing/2014/main" id="{8D823C46-F1D7-B26D-F155-A7BDC5305A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951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white background&#10;&#10;AI-generated content may be incorrect.">
            <a:extLst>
              <a:ext uri="{FF2B5EF4-FFF2-40B4-BE49-F238E27FC236}">
                <a16:creationId xmlns:a16="http://schemas.microsoft.com/office/drawing/2014/main" id="{D1EF49DB-5A80-85A0-B462-9B90064B567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7" y="154483"/>
            <a:ext cx="8459943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3"/>
            <a:ext cx="8459943" cy="3493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44C4481-A771-B1C6-F4AD-5472E4F4E0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798445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6" r:id="rId8"/>
    <p:sldLayoutId id="2147483747" r:id="rId9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6DA47-08D5-4C8F-0CAD-228987699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D2F6BE-751E-4AB0-6BAB-B14520587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8F82ED-7F4F-ED2D-B3D8-08E0DBB182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566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0DD1F-3686-1EE6-A00C-503F36A2644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7" y="-1437741"/>
            <a:ext cx="2467675" cy="207457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666628872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7999"/>
      </a:hlink>
      <a:folHlink>
        <a:srgbClr val="00285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905</TotalTime>
  <Words>16</Words>
  <Application>Microsoft Macintosh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60</cp:revision>
  <dcterms:created xsi:type="dcterms:W3CDTF">2014-09-17T15:14:42Z</dcterms:created>
  <dcterms:modified xsi:type="dcterms:W3CDTF">2025-09-13T23:02:09Z</dcterms:modified>
</cp:coreProperties>
</file>