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9767AC24-2EBF-DD48-84C4-E58BA15744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85520" y="1054197"/>
            <a:ext cx="7410001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85520" y="3329193"/>
            <a:ext cx="7410001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CB5F2CD-52C4-FA4C-8564-BD8F8929A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2319" y="1607425"/>
            <a:ext cx="8019651" cy="4238572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B01948C-AA95-C720-EF95-1A722DCD6D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B357625-297D-3A44-BC7F-B244E893E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19" y="1619037"/>
            <a:ext cx="3915009" cy="423723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886960" y="1619037"/>
            <a:ext cx="3915009" cy="423723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876A08E-9A56-8521-AB10-527ECF7E8F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41BF129-3A32-B74D-9FAB-BF8F6ED60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20" y="1619039"/>
            <a:ext cx="3037840" cy="423723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961682" y="1619038"/>
            <a:ext cx="4840288" cy="4237232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D9C22968-0391-9F1E-BD11-6D83F8370F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D6CA92A-3681-9B44-B17D-818843562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82320" y="1579218"/>
            <a:ext cx="801965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20" y="2348539"/>
            <a:ext cx="8019650" cy="348718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49FE008-57BA-5F5A-BA79-7B5B59A694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800" y="2130753"/>
            <a:ext cx="8107680" cy="1609107"/>
          </a:xfrm>
        </p:spPr>
        <p:txBody>
          <a:bodyPr/>
          <a:lstStyle>
            <a:lvl1pPr algn="ctr"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58BA7EFE-98E7-D7ED-A909-10E6A70AE6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road, sign&#10;&#10;Description automatically generated">
            <a:extLst>
              <a:ext uri="{FF2B5EF4-FFF2-40B4-BE49-F238E27FC236}">
                <a16:creationId xmlns:a16="http://schemas.microsoft.com/office/drawing/2014/main" id="{57E91FE3-4ECA-2E4E-9019-42055BC4A5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0DFE479A-8847-544D-BCBC-6A11A5907D6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480" y="205977"/>
            <a:ext cx="8009490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480" y="1570713"/>
            <a:ext cx="8009492" cy="42752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35C8658-8656-7228-079E-10DEC9C0C4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602B2-2B63-6174-B7D8-136FC5E06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93F6C-9BEF-05B0-40CF-4F0841122C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A5BE38-24F8-E373-9899-42BB6F539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053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C419E-7CF0-59C0-A868-A094BE53787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" y="-1664699"/>
            <a:ext cx="2363315" cy="192740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1399291908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1042</TotalTime>
  <Words>16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58</cp:revision>
  <dcterms:created xsi:type="dcterms:W3CDTF">2014-09-17T15:14:42Z</dcterms:created>
  <dcterms:modified xsi:type="dcterms:W3CDTF">2025-09-13T22:55:38Z</dcterms:modified>
</cp:coreProperties>
</file>