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A796254C-AF42-6D4C-AD61-12035FCBE2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46460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C40BFDC-DECF-B53D-B60B-9C4D59A60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483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8"/>
            <a:ext cx="4122123" cy="448381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AE5909D-D47D-C16A-DF70-F5FAD79E0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4529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44146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698408-B201-FF8C-8047-3F908772D2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70294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56AEF14-7654-803B-9274-292ABB31B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0066258-F45C-5FA5-CBE3-566F55ED0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6599212-6A85-E540-B884-8E41C917E6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511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1CD5195-9063-3F21-A5C0-018FB98F0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C86B1-F0EC-EB42-EA7D-FF86D9BDF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31099-9407-012C-3A6C-131FA1656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CD091-BBFF-55DB-FF77-7572FF2C3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62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D687D-FB74-EDE6-E9A9-6E7B1B8DC2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742759"/>
            <a:ext cx="2557289" cy="226193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736024541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2025-09-13T22:59:08Z</dcterms:modified>
</cp:coreProperties>
</file>