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9F11767-AF98-6548-A3A5-0C737D6B2E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9313" y="960720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9313" y="2659283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350935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8C20399-53AA-E59F-E56D-843EB19A33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EF580A1-4159-74E8-BC7B-A2AEFE7AE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B6ADC21-0F1B-6648-BD92-F0B0872D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349081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5CCC6A3-C51C-5C7F-ED3E-D14412D4D6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AC42F36-D154-634A-8A87-7819C3A15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78734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6E97C0B-746F-BA08-9EE6-4EEAD7368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1141B29-3D8E-2CFC-01BC-0CB45BEA80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5FADF7A8-EB19-034E-9B98-769F0EEA5D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C74819B5-8A34-9041-A4B1-6879C51C7F0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370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E151247-5606-2852-E28F-109DCBE35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7616E-E8CA-EDC1-E028-85CBC3121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520E0-5060-DC6A-614A-CD48E3475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C578D-576A-F289-7B20-9A9A1144DE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665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9A8F8-7033-EB28-DD73-0973292ADB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404490"/>
            <a:ext cx="2417797" cy="199145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9098598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1782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2025-09-13T22:59:50Z</dcterms:modified>
</cp:coreProperties>
</file>