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medium confidence">
            <a:extLst>
              <a:ext uri="{FF2B5EF4-FFF2-40B4-BE49-F238E27FC236}">
                <a16:creationId xmlns:a16="http://schemas.microsoft.com/office/drawing/2014/main" id="{DDFD5541-AF65-DE48-A8D0-2C2AC45804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37621E8-F030-90E6-2A81-D3F47200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C021A0C-FBD7-70DB-7E02-B6FEDB968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6B8A410-20EF-69F6-50DB-F7FE20097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0E5972D-4A1C-1ED4-2D7D-CB13CF865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C2BD0E-386E-529A-DB7F-26B0D2176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40C100E5-FF50-DB43-8004-0FCC57F61A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08453820-475D-EE47-AE27-3288BD8E03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1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379B94-02E4-A77C-97C5-34DAC52A2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B3086-9A93-E598-F67E-C0370CF59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8C9F0-1229-CE86-8E79-053046DBA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5163C-6751-98CD-2739-17F936D8B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80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D35EB-A579-FBE5-D0A4-C316C71069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504242"/>
            <a:ext cx="2401172" cy="182519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67214634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2025-09-15T02:08:39Z</dcterms:modified>
</cp:coreProperties>
</file>