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8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292578-1728-764C-97E6-77EE89A685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30" y="171898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F505381-CAC2-3D7F-411A-86A688992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FAE8574-6516-F1D9-80B6-430D37BC12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C0341C6-917A-690D-8F92-D0020B03C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96D4605-801C-CDCF-0745-0E6F83C12D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2CDE629-1C49-F5B4-B7EB-B52B31CC2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alendar&#10;&#10;Description automatically generated">
            <a:extLst>
              <a:ext uri="{FF2B5EF4-FFF2-40B4-BE49-F238E27FC236}">
                <a16:creationId xmlns:a16="http://schemas.microsoft.com/office/drawing/2014/main" id="{B095F68D-84A4-C64D-8D9B-C8E9CBBA2B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4A5A218-D73C-55F6-A789-DE863EAE0E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5F7E3-8466-A4E2-7FA1-92158A683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9A1F5-EB7C-CEAE-05B9-DFE9AE73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DDC1D-3303-9EC7-337A-C907B2BC8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7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24D25-1E38-CB39-2678-DF62C304CD5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421116"/>
            <a:ext cx="2426110" cy="182519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855426797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2025-09-15T02:10:07Z</dcterms:modified>
</cp:coreProperties>
</file>